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4" r:id="rId1"/>
    <p:sldMasterId id="2147483675" r:id="rId2"/>
  </p:sldMasterIdLst>
  <p:notesMasterIdLst>
    <p:notesMasterId r:id="rId2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1105"/>
  </p:normalViewPr>
  <p:slideViewPr>
    <p:cSldViewPr snapToGrid="0" snapToObjects="1">
      <p:cViewPr varScale="1">
        <p:scale>
          <a:sx n="91" d="100"/>
          <a:sy n="91" d="100"/>
        </p:scale>
        <p:origin x="278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notesMaster" Target="notesMasters/notes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Final: March 8, </a:t>
            </a:r>
            <a:r>
              <a:rPr lang="en" dirty="0" smtClean="0"/>
              <a:t>2017</a:t>
            </a:r>
            <a:endParaRPr lang="en-US" dirty="0" smtClean="0"/>
          </a:p>
          <a:p>
            <a:pPr lvl="0">
              <a:spcBef>
                <a:spcPts val="0"/>
              </a:spcBef>
              <a:buNone/>
            </a:pPr>
            <a:r>
              <a:rPr lang="en-US" dirty="0" smtClean="0"/>
              <a:t>This work is licensed under the Creative Commons Attribution 4.0 International License. To view a copy of this license, visit http://</a:t>
            </a:r>
            <a:r>
              <a:rPr lang="en-US" dirty="0" err="1" smtClean="0"/>
              <a:t>creativecommons.org</a:t>
            </a:r>
            <a:r>
              <a:rPr lang="en-US" dirty="0" smtClean="0"/>
              <a:t>/licenses/by/4.0/ or send a letter to Creative Commons, PO Box 1866, Mountain View, CA 94042, USA.</a:t>
            </a:r>
          </a:p>
          <a:p>
            <a:pPr lvl="0">
              <a:spcBef>
                <a:spcPts val="0"/>
              </a:spcBef>
              <a:buNone/>
            </a:pPr>
            <a:endParaRPr lang="en-US" dirty="0" smtClean="0"/>
          </a:p>
          <a:p>
            <a:pPr lvl="0">
              <a:spcBef>
                <a:spcPts val="0"/>
              </a:spcBef>
              <a:buNone/>
            </a:pPr>
            <a:r>
              <a:rPr lang="en-US" dirty="0" smtClean="0"/>
              <a:t>Please reference the Digital</a:t>
            </a:r>
            <a:r>
              <a:rPr lang="en-US" baseline="0" dirty="0" smtClean="0"/>
              <a:t> Preservation Network (DPN) http://</a:t>
            </a:r>
            <a:r>
              <a:rPr lang="en-US" baseline="0" dirty="0" err="1" smtClean="0"/>
              <a:t>www.dpn.org</a:t>
            </a:r>
            <a:r>
              <a:rPr lang="en-US" baseline="0" dirty="0" smtClean="0"/>
              <a:t> when using this work.</a:t>
            </a:r>
            <a:endParaRPr lang="en" smtClean="0"/>
          </a:p>
          <a:p>
            <a:pPr lvl="0">
              <a:spcBef>
                <a:spcPts val="0"/>
              </a:spcBef>
              <a:buNone/>
            </a:pPr>
            <a:endParaRPr lang="e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6" name="Shape 19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4" name="Shape 20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2" name="Shape 21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0" name="Shape 22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Resources required:</a:t>
            </a:r>
          </a:p>
          <a:p>
            <a:pPr marL="457200" lvl="0" indent="-228600" rtl="0">
              <a:spcBef>
                <a:spcPts val="0"/>
              </a:spcBef>
              <a:buChar char="-"/>
            </a:pPr>
            <a:r>
              <a:rPr lang="en"/>
              <a:t>Sample SLAs -- these will change over time, so ask for current examples from different service providers at the time of the workshop, e.g., https://dpn.org/dpn-admin/resources/dpnservicelevelagreement.pdf</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8" name="Shape 2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4" name="Shape 23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solidFill>
                <a:srgbClr val="434343"/>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2" name="Shape 2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Each group should go through the steps below (see module 1 for details) and be able to talk through each in their presentation to the entire group</a:t>
            </a:r>
          </a:p>
          <a:p>
            <a:pPr lvl="0" rtl="0">
              <a:spcBef>
                <a:spcPts val="0"/>
              </a:spcBef>
              <a:buNone/>
            </a:pPr>
            <a:endParaRPr/>
          </a:p>
          <a:p>
            <a:pPr lvl="0" rtl="0">
              <a:spcBef>
                <a:spcPts val="0"/>
              </a:spcBef>
              <a:buNone/>
            </a:pPr>
            <a:r>
              <a:rPr lang="en"/>
              <a:t>Problem solving methodology:</a:t>
            </a:r>
          </a:p>
          <a:p>
            <a:pPr marL="457200" lvl="0" indent="-228600" rtl="0">
              <a:spcBef>
                <a:spcPts val="0"/>
              </a:spcBef>
              <a:buChar char="-"/>
            </a:pPr>
            <a:r>
              <a:rPr lang="en"/>
              <a:t>Create a vision</a:t>
            </a:r>
          </a:p>
          <a:p>
            <a:pPr marL="457200" lvl="0" indent="-228600" rtl="0">
              <a:spcBef>
                <a:spcPts val="0"/>
              </a:spcBef>
              <a:buChar char="-"/>
            </a:pPr>
            <a:r>
              <a:rPr lang="en"/>
              <a:t>Identify and prioritize challenges</a:t>
            </a:r>
          </a:p>
          <a:p>
            <a:pPr marL="457200" lvl="0" indent="-228600" rtl="0">
              <a:spcBef>
                <a:spcPts val="0"/>
              </a:spcBef>
              <a:buChar char="-"/>
            </a:pPr>
            <a:r>
              <a:rPr lang="en"/>
              <a:t>For the top challenges, create problem statements that</a:t>
            </a:r>
          </a:p>
          <a:p>
            <a:pPr marL="914400" lvl="1" indent="-228600" rtl="0">
              <a:spcBef>
                <a:spcPts val="0"/>
              </a:spcBef>
              <a:buChar char="-"/>
            </a:pPr>
            <a:r>
              <a:rPr lang="en"/>
              <a:t>Describe the goal of overcoming the problem</a:t>
            </a:r>
          </a:p>
          <a:p>
            <a:pPr marL="914400" lvl="1" indent="-228600" rtl="0">
              <a:spcBef>
                <a:spcPts val="0"/>
              </a:spcBef>
              <a:buChar char="-"/>
            </a:pPr>
            <a:r>
              <a:rPr lang="en"/>
              <a:t>Identifies the root cause (using 5 whys)</a:t>
            </a:r>
          </a:p>
          <a:p>
            <a:pPr marL="457200" lvl="0" indent="-228600" rtl="0">
              <a:spcBef>
                <a:spcPts val="0"/>
              </a:spcBef>
              <a:buChar char="-"/>
            </a:pPr>
            <a:r>
              <a:rPr lang="en"/>
              <a:t>Propose possible solutions to problems</a:t>
            </a:r>
          </a:p>
          <a:p>
            <a:pPr marL="457200" lvl="0" indent="-228600" rtl="0">
              <a:spcBef>
                <a:spcPts val="0"/>
              </a:spcBef>
              <a:buChar char="-"/>
            </a:pPr>
            <a:r>
              <a:rPr lang="en"/>
              <a:t>Prioritize possible solutions</a:t>
            </a:r>
          </a:p>
          <a:p>
            <a:pPr marL="457200" lvl="0" indent="-228600" rtl="0">
              <a:spcBef>
                <a:spcPts val="0"/>
              </a:spcBef>
              <a:buChar char="-"/>
            </a:pPr>
            <a:r>
              <a:rPr lang="en"/>
              <a:t>Creation of a roadmap</a:t>
            </a:r>
          </a:p>
          <a:p>
            <a:pPr marL="457200" lvl="0" indent="-228600" rtl="0">
              <a:spcBef>
                <a:spcPts val="0"/>
              </a:spcBef>
              <a:buChar char="-"/>
            </a:pPr>
            <a:r>
              <a:rPr lang="en"/>
              <a:t>Propose a sustainability plan for implementation</a:t>
            </a:r>
          </a:p>
          <a:p>
            <a:pPr lvl="0" rtl="0">
              <a:spcBef>
                <a:spcPts val="0"/>
              </a:spcBef>
              <a:buNone/>
            </a:pPr>
            <a:endParaRPr/>
          </a:p>
          <a:p>
            <a:pPr lvl="0" rt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0" name="Shape 25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Each group should go through the steps below (see module 1 for details) and be able to talk through each in their presentation to the entire group</a:t>
            </a:r>
          </a:p>
          <a:p>
            <a:pPr lvl="0" rtl="0">
              <a:spcBef>
                <a:spcPts val="0"/>
              </a:spcBef>
              <a:buNone/>
            </a:pPr>
            <a:endParaRPr/>
          </a:p>
          <a:p>
            <a:pPr lvl="0" rtl="0">
              <a:spcBef>
                <a:spcPts val="0"/>
              </a:spcBef>
              <a:buNone/>
            </a:pPr>
            <a:r>
              <a:rPr lang="en"/>
              <a:t>Problem solving methodology:</a:t>
            </a:r>
          </a:p>
          <a:p>
            <a:pPr marL="457200" lvl="0" indent="-228600" rtl="0">
              <a:spcBef>
                <a:spcPts val="0"/>
              </a:spcBef>
              <a:buChar char="-"/>
            </a:pPr>
            <a:r>
              <a:rPr lang="en"/>
              <a:t>Create a vision</a:t>
            </a:r>
          </a:p>
          <a:p>
            <a:pPr marL="457200" lvl="0" indent="-228600" rtl="0">
              <a:spcBef>
                <a:spcPts val="0"/>
              </a:spcBef>
              <a:buChar char="-"/>
            </a:pPr>
            <a:r>
              <a:rPr lang="en"/>
              <a:t>Identify and prioritize challenges</a:t>
            </a:r>
          </a:p>
          <a:p>
            <a:pPr marL="457200" lvl="0" indent="-228600" rtl="0">
              <a:spcBef>
                <a:spcPts val="0"/>
              </a:spcBef>
              <a:buChar char="-"/>
            </a:pPr>
            <a:r>
              <a:rPr lang="en"/>
              <a:t>For the top challenges, create problem statements that</a:t>
            </a:r>
          </a:p>
          <a:p>
            <a:pPr marL="914400" lvl="1" indent="-228600" rtl="0">
              <a:spcBef>
                <a:spcPts val="0"/>
              </a:spcBef>
              <a:buChar char="-"/>
            </a:pPr>
            <a:r>
              <a:rPr lang="en"/>
              <a:t>Describe the goal of overcoming the problem</a:t>
            </a:r>
          </a:p>
          <a:p>
            <a:pPr marL="914400" lvl="1" indent="-228600" rtl="0">
              <a:spcBef>
                <a:spcPts val="0"/>
              </a:spcBef>
              <a:buChar char="-"/>
            </a:pPr>
            <a:r>
              <a:rPr lang="en"/>
              <a:t>Identifies the root cause (using 5 whys)</a:t>
            </a:r>
          </a:p>
          <a:p>
            <a:pPr marL="457200" lvl="0" indent="-228600" rtl="0">
              <a:spcBef>
                <a:spcPts val="0"/>
              </a:spcBef>
              <a:buChar char="-"/>
            </a:pPr>
            <a:r>
              <a:rPr lang="en"/>
              <a:t>Propose possible solutions to problems</a:t>
            </a:r>
          </a:p>
          <a:p>
            <a:pPr marL="457200" lvl="0" indent="-228600" rtl="0">
              <a:spcBef>
                <a:spcPts val="0"/>
              </a:spcBef>
              <a:buChar char="-"/>
            </a:pPr>
            <a:r>
              <a:rPr lang="en"/>
              <a:t>Prioritize possible solutions</a:t>
            </a:r>
          </a:p>
          <a:p>
            <a:pPr marL="457200" lvl="0" indent="-228600" rtl="0">
              <a:spcBef>
                <a:spcPts val="0"/>
              </a:spcBef>
              <a:buChar char="-"/>
            </a:pPr>
            <a:r>
              <a:rPr lang="en"/>
              <a:t>Creation of a roadmap</a:t>
            </a:r>
          </a:p>
          <a:p>
            <a:pPr marL="457200" lvl="0" indent="-228600" rtl="0">
              <a:spcBef>
                <a:spcPts val="0"/>
              </a:spcBef>
              <a:buChar char="-"/>
            </a:pPr>
            <a:r>
              <a:rPr lang="en"/>
              <a:t>Propose a sustainability plan for implementation</a:t>
            </a:r>
          </a:p>
          <a:p>
            <a:pPr lvl="0" rtl="0">
              <a:spcBef>
                <a:spcPts val="0"/>
              </a:spcBef>
              <a:buNone/>
            </a:pPr>
            <a:endParaRPr/>
          </a:p>
          <a:p>
            <a:pPr lvl="0" rt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8" name="Shape 2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Shape 26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4" name="Shape 2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buSzPct val="100000"/>
              <a:buNone/>
            </a:pPr>
            <a:r>
              <a:rPr lang="en"/>
              <a:t>Possible topics for discussion:</a:t>
            </a:r>
          </a:p>
          <a:p>
            <a:pPr marL="457200" lvl="0" indent="-298450" rtl="0">
              <a:lnSpc>
                <a:spcPct val="115000"/>
              </a:lnSpc>
              <a:spcBef>
                <a:spcPts val="0"/>
              </a:spcBef>
              <a:buSzPct val="100000"/>
              <a:buChar char="●"/>
            </a:pPr>
            <a:r>
              <a:rPr lang="en"/>
              <a:t>What are the decisions points that need to be clarified in order to create a programmatic approach to ongoing preservation management? For example:</a:t>
            </a:r>
          </a:p>
          <a:p>
            <a:pPr marL="914400" lvl="1" indent="-298450" rtl="0">
              <a:lnSpc>
                <a:spcPct val="115000"/>
              </a:lnSpc>
              <a:spcBef>
                <a:spcPts val="0"/>
              </a:spcBef>
              <a:buSzPct val="100000"/>
              <a:buChar char="○"/>
            </a:pPr>
            <a:r>
              <a:rPr lang="en"/>
              <a:t>What are our organization’s responsibilities post-submission?</a:t>
            </a:r>
          </a:p>
          <a:p>
            <a:pPr marL="457200" lvl="0" indent="-298450" rtl="0">
              <a:lnSpc>
                <a:spcPct val="115000"/>
              </a:lnSpc>
              <a:spcBef>
                <a:spcPts val="0"/>
              </a:spcBef>
              <a:buSzPct val="100000"/>
              <a:buChar char="●"/>
            </a:pPr>
            <a:r>
              <a:rPr lang="en"/>
              <a:t>What is required on an ongoing basis in order for preservation management to become sustainable?</a:t>
            </a:r>
          </a:p>
          <a:p>
            <a:pPr marL="457200" lvl="0" indent="-298450" rtl="0">
              <a:lnSpc>
                <a:spcPct val="115000"/>
              </a:lnSpc>
              <a:spcBef>
                <a:spcPts val="0"/>
              </a:spcBef>
              <a:buSzPct val="100000"/>
              <a:buChar char="●"/>
            </a:pPr>
            <a:r>
              <a:rPr lang="en"/>
              <a:t>What resources would help?</a:t>
            </a:r>
          </a:p>
          <a:p>
            <a:pPr marL="914400" lvl="1" indent="-298450" rtl="0">
              <a:lnSpc>
                <a:spcPct val="115000"/>
              </a:lnSpc>
              <a:spcBef>
                <a:spcPts val="0"/>
              </a:spcBef>
              <a:buSzPct val="100000"/>
              <a:buChar char="○"/>
            </a:pPr>
            <a:r>
              <a:rPr lang="en"/>
              <a:t>Tools</a:t>
            </a:r>
          </a:p>
          <a:p>
            <a:pPr marL="914400" lvl="1" indent="-298450" rtl="0">
              <a:lnSpc>
                <a:spcPct val="115000"/>
              </a:lnSpc>
              <a:spcBef>
                <a:spcPts val="0"/>
              </a:spcBef>
              <a:buSzPct val="100000"/>
              <a:buChar char="○"/>
            </a:pPr>
            <a:r>
              <a:rPr lang="en"/>
              <a:t>Skills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2" name="Shape 1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8" name="Shape 14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Note that some responsibilities appear in both lists (e.g. access). Answer is that it depends.</a:t>
            </a:r>
          </a:p>
          <a:p>
            <a:pPr lvl="0">
              <a:spcBef>
                <a:spcPts val="0"/>
              </a:spcBef>
              <a:buNone/>
            </a:pPr>
            <a:endParaRPr/>
          </a:p>
          <a:p>
            <a:pPr lvl="0" rtl="0">
              <a:spcBef>
                <a:spcPts val="0"/>
              </a:spcBef>
              <a:buNone/>
            </a:pPr>
            <a:r>
              <a:rPr lang="en"/>
              <a:t>Ask participants for additional ideas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“In business” is in quotes because it could be an internal service or a non-profit consortium. In any case, if the service isn’t successful, it won’t continue to exist.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Resources required:</a:t>
            </a:r>
          </a:p>
          <a:p>
            <a:pPr marL="457200" lvl="0" indent="-228600" rtl="0">
              <a:spcBef>
                <a:spcPts val="0"/>
              </a:spcBef>
              <a:buChar char="-"/>
            </a:pPr>
            <a:r>
              <a:rPr lang="en"/>
              <a:t>Whiteboard or flip chart</a:t>
            </a:r>
          </a:p>
          <a:p>
            <a:pPr marL="457200" lvl="0" indent="-228600" rtl="0">
              <a:spcBef>
                <a:spcPts val="0"/>
              </a:spcBef>
              <a:buChar char="-"/>
            </a:pPr>
            <a:r>
              <a:rPr lang="en"/>
              <a:t>Post its</a:t>
            </a:r>
          </a:p>
          <a:p>
            <a:pPr marL="457200" lvl="0" indent="-228600">
              <a:spcBef>
                <a:spcPts val="0"/>
              </a:spcBef>
              <a:buChar char="-"/>
            </a:pPr>
            <a:r>
              <a:rPr lang="en"/>
              <a:t>Markers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Module Title Slide">
    <p:bg>
      <p:bgPr>
        <a:solidFill>
          <a:srgbClr val="0B5394"/>
        </a:solid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6"/>
            <a:ext cx="8520600" cy="27369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3778833"/>
            <a:ext cx="8520600" cy="1056900"/>
          </a:xfrm>
          <a:prstGeom prst="rect">
            <a:avLst/>
          </a:prstGeom>
        </p:spPr>
        <p:txBody>
          <a:bodyPr lIns="91425" tIns="91425" rIns="91425" bIns="91425" anchor="t" anchorCtr="0"/>
          <a:lstStyle>
            <a:lvl1pPr lvl="0" algn="ctr">
              <a:lnSpc>
                <a:spcPct val="100000"/>
              </a:lnSpc>
              <a:spcBef>
                <a:spcPts val="0"/>
              </a:spcBef>
              <a:spcAft>
                <a:spcPts val="0"/>
              </a:spcAft>
              <a:buClr>
                <a:srgbClr val="CCCCCC"/>
              </a:buClr>
              <a:buSzPct val="100000"/>
              <a:buNone/>
              <a:defRPr sz="2800">
                <a:solidFill>
                  <a:srgbClr val="CCCCCC"/>
                </a:solidFill>
              </a:defRPr>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3"/>
        <p:cNvGrpSpPr/>
        <p:nvPr/>
      </p:nvGrpSpPr>
      <p:grpSpPr>
        <a:xfrm>
          <a:off x="0" y="0"/>
          <a:ext cx="0" cy="0"/>
          <a:chOff x="0" y="0"/>
          <a:chExt cx="0" cy="0"/>
        </a:xfrm>
      </p:grpSpPr>
      <p:sp>
        <p:nvSpPr>
          <p:cNvPr id="44" name="Shape 44"/>
          <p:cNvSpPr/>
          <p:nvPr/>
        </p:nvSpPr>
        <p:spPr>
          <a:xfrm>
            <a:off x="4572000" y="33"/>
            <a:ext cx="4572000" cy="68580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45" name="Shape 45"/>
          <p:cNvSpPr txBox="1">
            <a:spLocks noGrp="1"/>
          </p:cNvSpPr>
          <p:nvPr>
            <p:ph type="title"/>
          </p:nvPr>
        </p:nvSpPr>
        <p:spPr>
          <a:xfrm>
            <a:off x="265500" y="1644233"/>
            <a:ext cx="4045200" cy="19764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6" name="Shape 46"/>
          <p:cNvSpPr txBox="1">
            <a:spLocks noGrp="1"/>
          </p:cNvSpPr>
          <p:nvPr>
            <p:ph type="subTitle" idx="1"/>
          </p:nvPr>
        </p:nvSpPr>
        <p:spPr>
          <a:xfrm>
            <a:off x="265500" y="3737433"/>
            <a:ext cx="4045200" cy="16467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7" name="Shape 47"/>
          <p:cNvSpPr txBox="1">
            <a:spLocks noGrp="1"/>
          </p:cNvSpPr>
          <p:nvPr>
            <p:ph type="body" idx="2"/>
          </p:nvPr>
        </p:nvSpPr>
        <p:spPr>
          <a:xfrm>
            <a:off x="4939500" y="965600"/>
            <a:ext cx="3837000" cy="4926900"/>
          </a:xfrm>
          <a:prstGeom prst="rect">
            <a:avLst/>
          </a:prstGeom>
        </p:spPr>
        <p:txBody>
          <a:bodyPr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8" name="Shape 4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aption">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311700" y="5640766"/>
            <a:ext cx="5998800" cy="8067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51" name="Shape 5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ig number">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311700" y="1474833"/>
            <a:ext cx="8520600" cy="26181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54" name="Shape 54"/>
          <p:cNvSpPr txBox="1">
            <a:spLocks noGrp="1"/>
          </p:cNvSpPr>
          <p:nvPr>
            <p:ph type="body" idx="1"/>
          </p:nvPr>
        </p:nvSpPr>
        <p:spPr>
          <a:xfrm>
            <a:off x="311700" y="4202966"/>
            <a:ext cx="8520600" cy="17343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5" name="Shape 5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Module Title Slide">
    <p:bg>
      <p:bgPr>
        <a:solidFill>
          <a:srgbClr val="0B5394"/>
        </a:solidFill>
        <a:effectLst/>
      </p:bgPr>
    </p:bg>
    <p:spTree>
      <p:nvGrpSpPr>
        <p:cNvPr id="1" name="Shape 62"/>
        <p:cNvGrpSpPr/>
        <p:nvPr/>
      </p:nvGrpSpPr>
      <p:grpSpPr>
        <a:xfrm>
          <a:off x="0" y="0"/>
          <a:ext cx="0" cy="0"/>
          <a:chOff x="0" y="0"/>
          <a:chExt cx="0" cy="0"/>
        </a:xfrm>
      </p:grpSpPr>
      <p:sp>
        <p:nvSpPr>
          <p:cNvPr id="63" name="Shape 63"/>
          <p:cNvSpPr txBox="1">
            <a:spLocks noGrp="1"/>
          </p:cNvSpPr>
          <p:nvPr>
            <p:ph type="ctrTitle"/>
          </p:nvPr>
        </p:nvSpPr>
        <p:spPr>
          <a:xfrm>
            <a:off x="311708" y="992766"/>
            <a:ext cx="8520600" cy="2736900"/>
          </a:xfrm>
          <a:prstGeom prst="rect">
            <a:avLst/>
          </a:prstGeom>
        </p:spPr>
        <p:txBody>
          <a:bodyPr lIns="91425" tIns="91425" rIns="91425" bIns="91425" anchor="b" anchorCtr="0"/>
          <a:lstStyle>
            <a:lvl1pPr lvl="0" algn="ctr" rtl="0">
              <a:spcBef>
                <a:spcPts val="0"/>
              </a:spcBef>
              <a:buSzPct val="100000"/>
              <a:defRPr sz="5200"/>
            </a:lvl1pPr>
            <a:lvl2pPr lvl="1" algn="ctr" rtl="0">
              <a:spcBef>
                <a:spcPts val="0"/>
              </a:spcBef>
              <a:buSzPct val="100000"/>
              <a:defRPr sz="5200"/>
            </a:lvl2pPr>
            <a:lvl3pPr lvl="2" algn="ctr" rtl="0">
              <a:spcBef>
                <a:spcPts val="0"/>
              </a:spcBef>
              <a:buSzPct val="100000"/>
              <a:defRPr sz="5200"/>
            </a:lvl3pPr>
            <a:lvl4pPr lvl="3" algn="ctr" rtl="0">
              <a:spcBef>
                <a:spcPts val="0"/>
              </a:spcBef>
              <a:buSzPct val="100000"/>
              <a:defRPr sz="5200"/>
            </a:lvl4pPr>
            <a:lvl5pPr lvl="4" algn="ctr" rtl="0">
              <a:spcBef>
                <a:spcPts val="0"/>
              </a:spcBef>
              <a:buSzPct val="100000"/>
              <a:defRPr sz="5200"/>
            </a:lvl5pPr>
            <a:lvl6pPr lvl="5" algn="ctr" rtl="0">
              <a:spcBef>
                <a:spcPts val="0"/>
              </a:spcBef>
              <a:buSzPct val="100000"/>
              <a:defRPr sz="5200"/>
            </a:lvl6pPr>
            <a:lvl7pPr lvl="6" algn="ctr" rtl="0">
              <a:spcBef>
                <a:spcPts val="0"/>
              </a:spcBef>
              <a:buSzPct val="100000"/>
              <a:defRPr sz="5200"/>
            </a:lvl7pPr>
            <a:lvl8pPr lvl="7" algn="ctr" rtl="0">
              <a:spcBef>
                <a:spcPts val="0"/>
              </a:spcBef>
              <a:buSzPct val="100000"/>
              <a:defRPr sz="5200"/>
            </a:lvl8pPr>
            <a:lvl9pPr lvl="8" algn="ctr" rtl="0">
              <a:spcBef>
                <a:spcPts val="0"/>
              </a:spcBef>
              <a:buSzPct val="100000"/>
              <a:defRPr sz="5200"/>
            </a:lvl9pPr>
          </a:lstStyle>
          <a:p>
            <a:endParaRPr/>
          </a:p>
        </p:txBody>
      </p:sp>
      <p:sp>
        <p:nvSpPr>
          <p:cNvPr id="64" name="Shape 64"/>
          <p:cNvSpPr txBox="1">
            <a:spLocks noGrp="1"/>
          </p:cNvSpPr>
          <p:nvPr>
            <p:ph type="subTitle" idx="1"/>
          </p:nvPr>
        </p:nvSpPr>
        <p:spPr>
          <a:xfrm>
            <a:off x="311700" y="3778833"/>
            <a:ext cx="8520600" cy="1056900"/>
          </a:xfrm>
          <a:prstGeom prst="rect">
            <a:avLst/>
          </a:prstGeom>
        </p:spPr>
        <p:txBody>
          <a:bodyPr lIns="91425" tIns="91425" rIns="91425" bIns="91425" anchor="t" anchorCtr="0"/>
          <a:lstStyle>
            <a:lvl1pPr lvl="0" algn="ctr" rtl="0">
              <a:lnSpc>
                <a:spcPct val="100000"/>
              </a:lnSpc>
              <a:spcBef>
                <a:spcPts val="0"/>
              </a:spcBef>
              <a:spcAft>
                <a:spcPts val="0"/>
              </a:spcAft>
              <a:buClr>
                <a:srgbClr val="CCCCCC"/>
              </a:buClr>
              <a:buSzPct val="100000"/>
              <a:buNone/>
              <a:defRPr sz="2800">
                <a:solidFill>
                  <a:srgbClr val="CCCCCC"/>
                </a:solidFill>
              </a:defRPr>
            </a:lvl1pPr>
            <a:lvl2pPr lvl="1" algn="ctr" rtl="0">
              <a:lnSpc>
                <a:spcPct val="100000"/>
              </a:lnSpc>
              <a:spcBef>
                <a:spcPts val="0"/>
              </a:spcBef>
              <a:spcAft>
                <a:spcPts val="0"/>
              </a:spcAft>
              <a:buSzPct val="100000"/>
              <a:buNone/>
              <a:defRPr sz="2800"/>
            </a:lvl2pPr>
            <a:lvl3pPr lvl="2" algn="ctr" rtl="0">
              <a:lnSpc>
                <a:spcPct val="100000"/>
              </a:lnSpc>
              <a:spcBef>
                <a:spcPts val="0"/>
              </a:spcBef>
              <a:spcAft>
                <a:spcPts val="0"/>
              </a:spcAft>
              <a:buSzPct val="100000"/>
              <a:buNone/>
              <a:defRPr sz="2800"/>
            </a:lvl3pPr>
            <a:lvl4pPr lvl="3" algn="ctr" rtl="0">
              <a:lnSpc>
                <a:spcPct val="100000"/>
              </a:lnSpc>
              <a:spcBef>
                <a:spcPts val="0"/>
              </a:spcBef>
              <a:spcAft>
                <a:spcPts val="0"/>
              </a:spcAft>
              <a:buSzPct val="100000"/>
              <a:buNone/>
              <a:defRPr sz="2800"/>
            </a:lvl4pPr>
            <a:lvl5pPr lvl="4" algn="ctr" rtl="0">
              <a:lnSpc>
                <a:spcPct val="100000"/>
              </a:lnSpc>
              <a:spcBef>
                <a:spcPts val="0"/>
              </a:spcBef>
              <a:spcAft>
                <a:spcPts val="0"/>
              </a:spcAft>
              <a:buSzPct val="100000"/>
              <a:buNone/>
              <a:defRPr sz="2800"/>
            </a:lvl5pPr>
            <a:lvl6pPr lvl="5" algn="ctr" rtl="0">
              <a:lnSpc>
                <a:spcPct val="100000"/>
              </a:lnSpc>
              <a:spcBef>
                <a:spcPts val="0"/>
              </a:spcBef>
              <a:spcAft>
                <a:spcPts val="0"/>
              </a:spcAft>
              <a:buSzPct val="100000"/>
              <a:buNone/>
              <a:defRPr sz="2800"/>
            </a:lvl6pPr>
            <a:lvl7pPr lvl="6" algn="ctr" rtl="0">
              <a:lnSpc>
                <a:spcPct val="100000"/>
              </a:lnSpc>
              <a:spcBef>
                <a:spcPts val="0"/>
              </a:spcBef>
              <a:spcAft>
                <a:spcPts val="0"/>
              </a:spcAft>
              <a:buSzPct val="100000"/>
              <a:buNone/>
              <a:defRPr sz="2800"/>
            </a:lvl7pPr>
            <a:lvl8pPr lvl="7" algn="ctr" rtl="0">
              <a:lnSpc>
                <a:spcPct val="100000"/>
              </a:lnSpc>
              <a:spcBef>
                <a:spcPts val="0"/>
              </a:spcBef>
              <a:spcAft>
                <a:spcPts val="0"/>
              </a:spcAft>
              <a:buSzPct val="100000"/>
              <a:buNone/>
              <a:defRPr sz="2800"/>
            </a:lvl8pPr>
            <a:lvl9pPr lvl="8" algn="ctr" rtl="0">
              <a:lnSpc>
                <a:spcPct val="100000"/>
              </a:lnSpc>
              <a:spcBef>
                <a:spcPts val="0"/>
              </a:spcBef>
              <a:spcAft>
                <a:spcPts val="0"/>
              </a:spcAft>
              <a:buSzPct val="100000"/>
              <a:buNone/>
              <a:defRPr sz="2800"/>
            </a:lvl9pPr>
          </a:lstStyle>
          <a:p>
            <a:endParaRPr/>
          </a:p>
        </p:txBody>
      </p:sp>
      <p:sp>
        <p:nvSpPr>
          <p:cNvPr id="65" name="Shape 6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cSld name="Lesson Slide">
    <p:bg>
      <p:bgPr>
        <a:solidFill>
          <a:srgbClr val="434343"/>
        </a:solidFill>
        <a:effectLst/>
      </p:bgPr>
    </p:bg>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311700" y="2867800"/>
            <a:ext cx="8520600" cy="1122300"/>
          </a:xfrm>
          <a:prstGeom prst="rect">
            <a:avLst/>
          </a:prstGeom>
        </p:spPr>
        <p:txBody>
          <a:bodyPr lIns="91425" tIns="91425" rIns="91425" bIns="91425" anchor="ctr" anchorCtr="0"/>
          <a:lstStyle>
            <a:lvl1pPr lvl="0" algn="ctr" rtl="0">
              <a:spcBef>
                <a:spcPts val="0"/>
              </a:spcBef>
              <a:buSzPct val="100000"/>
              <a:defRPr sz="3600" b="1"/>
            </a:lvl1pPr>
            <a:lvl2pPr lvl="1" algn="ctr" rtl="0">
              <a:spcBef>
                <a:spcPts val="0"/>
              </a:spcBef>
              <a:buSzPct val="100000"/>
              <a:defRPr sz="3600"/>
            </a:lvl2pPr>
            <a:lvl3pPr lvl="2" algn="ctr" rtl="0">
              <a:spcBef>
                <a:spcPts val="0"/>
              </a:spcBef>
              <a:buSzPct val="100000"/>
              <a:defRPr sz="3600"/>
            </a:lvl3pPr>
            <a:lvl4pPr lvl="3" algn="ctr" rtl="0">
              <a:spcBef>
                <a:spcPts val="0"/>
              </a:spcBef>
              <a:buSzPct val="100000"/>
              <a:defRPr sz="3600"/>
            </a:lvl4pPr>
            <a:lvl5pPr lvl="4" algn="ctr" rtl="0">
              <a:spcBef>
                <a:spcPts val="0"/>
              </a:spcBef>
              <a:buSzPct val="100000"/>
              <a:defRPr sz="3600"/>
            </a:lvl5pPr>
            <a:lvl6pPr lvl="5" algn="ctr" rtl="0">
              <a:spcBef>
                <a:spcPts val="0"/>
              </a:spcBef>
              <a:buSzPct val="100000"/>
              <a:defRPr sz="3600"/>
            </a:lvl6pPr>
            <a:lvl7pPr lvl="6" algn="ctr" rtl="0">
              <a:spcBef>
                <a:spcPts val="0"/>
              </a:spcBef>
              <a:buSzPct val="100000"/>
              <a:defRPr sz="3600"/>
            </a:lvl7pPr>
            <a:lvl8pPr lvl="7" algn="ctr" rtl="0">
              <a:spcBef>
                <a:spcPts val="0"/>
              </a:spcBef>
              <a:buSzPct val="100000"/>
              <a:defRPr sz="3600"/>
            </a:lvl8pPr>
            <a:lvl9pPr lvl="8" algn="ctr" rtl="0">
              <a:spcBef>
                <a:spcPts val="0"/>
              </a:spcBef>
              <a:buSzPct val="100000"/>
              <a:defRPr sz="3600"/>
            </a:lvl9pPr>
          </a:lstStyle>
          <a:p>
            <a:endParaRPr/>
          </a:p>
        </p:txBody>
      </p:sp>
      <p:sp>
        <p:nvSpPr>
          <p:cNvPr id="68" name="Shape 6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opic / Body Slide">
    <p:bg>
      <p:bgPr>
        <a:solidFill>
          <a:srgbClr val="FFFFFF"/>
        </a:solidFill>
        <a:effectLst/>
      </p:bgPr>
    </p:bg>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434343"/>
              </a:buClr>
              <a:defRPr b="1">
                <a:solidFill>
                  <a:srgbClr val="434343"/>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1" name="Shape 71"/>
          <p:cNvSpPr txBox="1">
            <a:spLocks noGrp="1"/>
          </p:cNvSpPr>
          <p:nvPr>
            <p:ph type="body" idx="1"/>
          </p:nvPr>
        </p:nvSpPr>
        <p:spPr>
          <a:xfrm>
            <a:off x="311700" y="1719325"/>
            <a:ext cx="8520600" cy="4372500"/>
          </a:xfrm>
          <a:prstGeom prst="rect">
            <a:avLst/>
          </a:prstGeom>
        </p:spPr>
        <p:txBody>
          <a:bodyPr lIns="91425" tIns="91425" rIns="91425" bIns="91425" anchor="t" anchorCtr="0"/>
          <a:lstStyle>
            <a:lvl1pPr lvl="0" rtl="0">
              <a:spcBef>
                <a:spcPts val="0"/>
              </a:spcBef>
              <a:buClr>
                <a:srgbClr val="434343"/>
              </a:buClr>
              <a:buSzPct val="100000"/>
              <a:buChar char="●"/>
              <a:defRPr sz="2400">
                <a:solidFill>
                  <a:srgbClr val="434343"/>
                </a:solidFill>
              </a:defRPr>
            </a:lvl1pPr>
            <a:lvl2pPr lvl="1" rtl="0">
              <a:spcBef>
                <a:spcPts val="0"/>
              </a:spcBef>
              <a:buClr>
                <a:srgbClr val="434343"/>
              </a:buClr>
              <a:buSzPct val="100000"/>
              <a:buChar char="○"/>
              <a:defRPr sz="2200">
                <a:solidFill>
                  <a:srgbClr val="434343"/>
                </a:solidFill>
              </a:defRPr>
            </a:lvl2pPr>
            <a:lvl3pPr lvl="2" rtl="0">
              <a:spcBef>
                <a:spcPts val="0"/>
              </a:spcBef>
              <a:buClr>
                <a:srgbClr val="434343"/>
              </a:buClr>
              <a:buSzPct val="100000"/>
              <a:buChar char="■"/>
              <a:defRPr sz="2200">
                <a:solidFill>
                  <a:srgbClr val="434343"/>
                </a:solidFill>
              </a:defRPr>
            </a:lvl3pPr>
            <a:lvl4pPr lvl="3" rtl="0">
              <a:spcBef>
                <a:spcPts val="0"/>
              </a:spcBef>
              <a:buClr>
                <a:srgbClr val="434343"/>
              </a:buClr>
              <a:buSzPct val="100000"/>
              <a:buChar char="●"/>
              <a:defRPr sz="2200">
                <a:solidFill>
                  <a:srgbClr val="434343"/>
                </a:solidFill>
              </a:defRPr>
            </a:lvl4pPr>
            <a:lvl5pPr lvl="4" rtl="0">
              <a:spcBef>
                <a:spcPts val="0"/>
              </a:spcBef>
              <a:buClr>
                <a:srgbClr val="434343"/>
              </a:buClr>
              <a:buSzPct val="100000"/>
              <a:buChar char="○"/>
              <a:defRPr sz="2000">
                <a:solidFill>
                  <a:srgbClr val="434343"/>
                </a:solidFill>
              </a:defRPr>
            </a:lvl5pPr>
            <a:lvl6pPr lvl="5" rtl="0">
              <a:spcBef>
                <a:spcPts val="0"/>
              </a:spcBef>
              <a:buClr>
                <a:srgbClr val="434343"/>
              </a:buClr>
              <a:buSzPct val="100000"/>
              <a:buChar char="■"/>
              <a:defRPr sz="2000">
                <a:solidFill>
                  <a:srgbClr val="434343"/>
                </a:solidFill>
              </a:defRPr>
            </a:lvl6pPr>
            <a:lvl7pPr lvl="6" rtl="0">
              <a:spcBef>
                <a:spcPts val="0"/>
              </a:spcBef>
              <a:buClr>
                <a:srgbClr val="434343"/>
              </a:buClr>
              <a:buSzPct val="100000"/>
              <a:buChar char="●"/>
              <a:defRPr sz="2000">
                <a:solidFill>
                  <a:srgbClr val="434343"/>
                </a:solidFill>
              </a:defRPr>
            </a:lvl7pPr>
            <a:lvl8pPr lvl="7" rtl="0">
              <a:spcBef>
                <a:spcPts val="0"/>
              </a:spcBef>
              <a:buClr>
                <a:srgbClr val="434343"/>
              </a:buClr>
              <a:buSzPct val="100000"/>
              <a:buChar char="○"/>
              <a:defRPr sz="2000">
                <a:solidFill>
                  <a:srgbClr val="434343"/>
                </a:solidFill>
              </a:defRPr>
            </a:lvl8pPr>
            <a:lvl9pPr lvl="8" rtl="0">
              <a:spcBef>
                <a:spcPts val="0"/>
              </a:spcBef>
              <a:buClr>
                <a:srgbClr val="434343"/>
              </a:buClr>
              <a:buSzPct val="100000"/>
              <a:buChar char="■"/>
              <a:defRPr sz="2000">
                <a:solidFill>
                  <a:srgbClr val="434343"/>
                </a:solidFill>
              </a:defRPr>
            </a:lvl9pPr>
          </a:lstStyle>
          <a:p>
            <a:endParaRPr/>
          </a:p>
        </p:txBody>
      </p:sp>
      <p:sp>
        <p:nvSpPr>
          <p:cNvPr id="72" name="Shape 7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3D85C6"/>
                </a:solidFill>
              </a:rPr>
              <a:t>‹#›</a:t>
            </a:fld>
            <a:endParaRPr lang="en">
              <a:solidFill>
                <a:srgbClr val="3D85C6"/>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Exercise Slide">
    <p:bg>
      <p:bgPr>
        <a:solidFill>
          <a:srgbClr val="6AA84F"/>
        </a:solidFill>
        <a:effectLst/>
      </p:bgPr>
    </p:bg>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FFFFFF"/>
              </a:buClr>
              <a:defRPr b="1">
                <a:solidFill>
                  <a:srgbClr val="FFFFF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5" name="Shape 75"/>
          <p:cNvSpPr txBox="1">
            <a:spLocks noGrp="1"/>
          </p:cNvSpPr>
          <p:nvPr>
            <p:ph type="body" idx="1"/>
          </p:nvPr>
        </p:nvSpPr>
        <p:spPr>
          <a:xfrm>
            <a:off x="311700" y="2003200"/>
            <a:ext cx="8520600" cy="4088700"/>
          </a:xfrm>
          <a:prstGeom prst="rect">
            <a:avLst/>
          </a:prstGeom>
        </p:spPr>
        <p:txBody>
          <a:bodyPr lIns="91425" tIns="91425" rIns="91425" bIns="91425" anchor="t" anchorCtr="0"/>
          <a:lstStyle>
            <a:lvl1pPr lvl="0" rtl="0">
              <a:spcBef>
                <a:spcPts val="0"/>
              </a:spcBef>
              <a:buClr>
                <a:srgbClr val="FFFFFF"/>
              </a:buClr>
              <a:buSzPct val="100000"/>
              <a:buChar char="●"/>
              <a:defRPr sz="2400">
                <a:solidFill>
                  <a:srgbClr val="FFFFFF"/>
                </a:solidFill>
              </a:defRPr>
            </a:lvl1pPr>
            <a:lvl2pPr lvl="1" rtl="0">
              <a:spcBef>
                <a:spcPts val="0"/>
              </a:spcBef>
              <a:buClr>
                <a:srgbClr val="FFFFFF"/>
              </a:buClr>
              <a:buSzPct val="100000"/>
              <a:buChar char="○"/>
              <a:defRPr sz="2400">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76" name="Shape 7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Goals Slide">
    <p:bg>
      <p:bgPr>
        <a:solidFill>
          <a:srgbClr val="434343"/>
        </a:solidFill>
        <a:effectLst/>
      </p:bgPr>
    </p:bg>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6AA84F"/>
              </a:buClr>
              <a:defRPr b="1">
                <a:solidFill>
                  <a:srgbClr val="6AA84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9" name="Shape 79"/>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rtl="0">
              <a:spcBef>
                <a:spcPts val="0"/>
              </a:spcBef>
              <a:buClr>
                <a:srgbClr val="FFFFFF"/>
              </a:buClr>
              <a:buChar char="●"/>
              <a:defRPr>
                <a:solidFill>
                  <a:srgbClr val="FFFFFF"/>
                </a:solidFill>
              </a:defRPr>
            </a:lvl1pPr>
            <a:lvl2pPr lvl="1" rtl="0">
              <a:spcBef>
                <a:spcPts val="0"/>
              </a:spcBef>
              <a:buClr>
                <a:srgbClr val="FFFFFF"/>
              </a:buClr>
              <a:buChar char="○"/>
              <a:defRPr>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80" name="Shape 8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3" name="Shape 83"/>
          <p:cNvSpPr txBox="1">
            <a:spLocks noGrp="1"/>
          </p:cNvSpPr>
          <p:nvPr>
            <p:ph type="body" idx="1"/>
          </p:nvPr>
        </p:nvSpPr>
        <p:spPr>
          <a:xfrm>
            <a:off x="311700" y="1536633"/>
            <a:ext cx="3999900" cy="45552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84" name="Shape 84"/>
          <p:cNvSpPr txBox="1">
            <a:spLocks noGrp="1"/>
          </p:cNvSpPr>
          <p:nvPr>
            <p:ph type="body" idx="2"/>
          </p:nvPr>
        </p:nvSpPr>
        <p:spPr>
          <a:xfrm>
            <a:off x="4832400" y="1536633"/>
            <a:ext cx="3999900" cy="4555200"/>
          </a:xfrm>
          <a:prstGeom prst="rect">
            <a:avLst/>
          </a:prstGeom>
        </p:spPr>
        <p:txBody>
          <a:bodyPr lIns="91425" tIns="91425" rIns="91425" bIns="91425" anchor="t" anchorCtr="0"/>
          <a:lstStyle>
            <a:lvl1pPr lvl="0" rtl="0">
              <a:spcBef>
                <a:spcPts val="0"/>
              </a:spcBef>
              <a:buSzPct val="100000"/>
              <a:defRPr sz="14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85" name="Shape 8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Lesson Slide">
    <p:bg>
      <p:bgPr>
        <a:solidFill>
          <a:srgbClr val="434343"/>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lIns="91425" tIns="91425" rIns="91425" bIns="91425" anchor="ctr" anchorCtr="0"/>
          <a:lstStyle>
            <a:lvl1pPr lvl="0" algn="ctr">
              <a:spcBef>
                <a:spcPts val="0"/>
              </a:spcBef>
              <a:buSzPct val="100000"/>
              <a:defRPr sz="3600" b="1"/>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8" name="Shape 8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740800"/>
            <a:ext cx="2808000" cy="1007700"/>
          </a:xfrm>
          <a:prstGeom prst="rect">
            <a:avLst/>
          </a:prstGeom>
        </p:spPr>
        <p:txBody>
          <a:bodyPr lIns="91425" tIns="91425" rIns="91425" bIns="91425" anchor="b" anchorCtr="0"/>
          <a:lstStyle>
            <a:lvl1pPr lvl="0" rtl="0">
              <a:spcBef>
                <a:spcPts val="0"/>
              </a:spcBef>
              <a:buSzPct val="100000"/>
              <a:defRPr sz="2400"/>
            </a:lvl1pPr>
            <a:lvl2pPr lvl="1" rtl="0">
              <a:spcBef>
                <a:spcPts val="0"/>
              </a:spcBef>
              <a:buSzPct val="100000"/>
              <a:defRPr sz="2400"/>
            </a:lvl2pPr>
            <a:lvl3pPr lvl="2" rtl="0">
              <a:spcBef>
                <a:spcPts val="0"/>
              </a:spcBef>
              <a:buSzPct val="100000"/>
              <a:defRPr sz="2400"/>
            </a:lvl3pPr>
            <a:lvl4pPr lvl="3" rtl="0">
              <a:spcBef>
                <a:spcPts val="0"/>
              </a:spcBef>
              <a:buSzPct val="100000"/>
              <a:defRPr sz="2400"/>
            </a:lvl4pPr>
            <a:lvl5pPr lvl="4" rtl="0">
              <a:spcBef>
                <a:spcPts val="0"/>
              </a:spcBef>
              <a:buSzPct val="100000"/>
              <a:defRPr sz="2400"/>
            </a:lvl5pPr>
            <a:lvl6pPr lvl="5" rtl="0">
              <a:spcBef>
                <a:spcPts val="0"/>
              </a:spcBef>
              <a:buSzPct val="100000"/>
              <a:defRPr sz="2400"/>
            </a:lvl6pPr>
            <a:lvl7pPr lvl="6" rtl="0">
              <a:spcBef>
                <a:spcPts val="0"/>
              </a:spcBef>
              <a:buSzPct val="100000"/>
              <a:defRPr sz="2400"/>
            </a:lvl7pPr>
            <a:lvl8pPr lvl="7" rtl="0">
              <a:spcBef>
                <a:spcPts val="0"/>
              </a:spcBef>
              <a:buSzPct val="100000"/>
              <a:defRPr sz="2400"/>
            </a:lvl8pPr>
            <a:lvl9pPr lvl="8" rtl="0">
              <a:spcBef>
                <a:spcPts val="0"/>
              </a:spcBef>
              <a:buSzPct val="100000"/>
              <a:defRPr sz="2400"/>
            </a:lvl9pPr>
          </a:lstStyle>
          <a:p>
            <a:endParaRPr/>
          </a:p>
        </p:txBody>
      </p:sp>
      <p:sp>
        <p:nvSpPr>
          <p:cNvPr id="91" name="Shape 91"/>
          <p:cNvSpPr txBox="1">
            <a:spLocks noGrp="1"/>
          </p:cNvSpPr>
          <p:nvPr>
            <p:ph type="body" idx="1"/>
          </p:nvPr>
        </p:nvSpPr>
        <p:spPr>
          <a:xfrm>
            <a:off x="311700" y="1852800"/>
            <a:ext cx="2808000" cy="4239300"/>
          </a:xfrm>
          <a:prstGeom prst="rect">
            <a:avLst/>
          </a:prstGeom>
        </p:spPr>
        <p:txBody>
          <a:bodyPr lIns="91425" tIns="91425" rIns="91425" bIns="91425" anchor="t" anchorCtr="0"/>
          <a:lstStyle>
            <a:lvl1pPr lvl="0" rtl="0">
              <a:spcBef>
                <a:spcPts val="0"/>
              </a:spcBef>
              <a:buSzPct val="100000"/>
              <a:defRPr sz="1200"/>
            </a:lvl1pPr>
            <a:lvl2pPr lvl="1" rtl="0">
              <a:spcBef>
                <a:spcPts val="0"/>
              </a:spcBef>
              <a:buSzPct val="100000"/>
              <a:defRPr sz="1200"/>
            </a:lvl2pPr>
            <a:lvl3pPr lvl="2" rtl="0">
              <a:spcBef>
                <a:spcPts val="0"/>
              </a:spcBef>
              <a:buSzPct val="100000"/>
              <a:defRPr sz="1200"/>
            </a:lvl3pPr>
            <a:lvl4pPr lvl="3" rtl="0">
              <a:spcBef>
                <a:spcPts val="0"/>
              </a:spcBef>
              <a:buSzPct val="100000"/>
              <a:defRPr sz="1200"/>
            </a:lvl4pPr>
            <a:lvl5pPr lvl="4" rtl="0">
              <a:spcBef>
                <a:spcPts val="0"/>
              </a:spcBef>
              <a:buSzPct val="100000"/>
              <a:defRPr sz="1200"/>
            </a:lvl5pPr>
            <a:lvl6pPr lvl="5" rtl="0">
              <a:spcBef>
                <a:spcPts val="0"/>
              </a:spcBef>
              <a:buSzPct val="100000"/>
              <a:defRPr sz="1200"/>
            </a:lvl6pPr>
            <a:lvl7pPr lvl="6" rtl="0">
              <a:spcBef>
                <a:spcPts val="0"/>
              </a:spcBef>
              <a:buSzPct val="100000"/>
              <a:defRPr sz="1200"/>
            </a:lvl7pPr>
            <a:lvl8pPr lvl="7" rtl="0">
              <a:spcBef>
                <a:spcPts val="0"/>
              </a:spcBef>
              <a:buSzPct val="100000"/>
              <a:defRPr sz="1200"/>
            </a:lvl8pPr>
            <a:lvl9pPr lvl="8" rtl="0">
              <a:spcBef>
                <a:spcPts val="0"/>
              </a:spcBef>
              <a:buSzPct val="100000"/>
              <a:defRPr sz="1200"/>
            </a:lvl9pPr>
          </a:lstStyle>
          <a:p>
            <a:endParaRPr/>
          </a:p>
        </p:txBody>
      </p:sp>
      <p:sp>
        <p:nvSpPr>
          <p:cNvPr id="92" name="Shape 9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Main point">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90250" y="600200"/>
            <a:ext cx="6367800" cy="5454300"/>
          </a:xfrm>
          <a:prstGeom prst="rect">
            <a:avLst/>
          </a:prstGeom>
        </p:spPr>
        <p:txBody>
          <a:bodyPr lIns="91425" tIns="91425" rIns="91425" bIns="91425" anchor="ctr" anchorCtr="0"/>
          <a:lstStyle>
            <a:lvl1pPr lvl="0" rtl="0">
              <a:spcBef>
                <a:spcPts val="0"/>
              </a:spcBef>
              <a:buSzPct val="100000"/>
              <a:defRPr sz="4800"/>
            </a:lvl1pPr>
            <a:lvl2pPr lvl="1" rtl="0">
              <a:spcBef>
                <a:spcPts val="0"/>
              </a:spcBef>
              <a:buSzPct val="100000"/>
              <a:defRPr sz="4800"/>
            </a:lvl2pPr>
            <a:lvl3pPr lvl="2" rtl="0">
              <a:spcBef>
                <a:spcPts val="0"/>
              </a:spcBef>
              <a:buSzPct val="100000"/>
              <a:defRPr sz="4800"/>
            </a:lvl3pPr>
            <a:lvl4pPr lvl="3" rtl="0">
              <a:spcBef>
                <a:spcPts val="0"/>
              </a:spcBef>
              <a:buSzPct val="100000"/>
              <a:defRPr sz="4800"/>
            </a:lvl4pPr>
            <a:lvl5pPr lvl="4" rtl="0">
              <a:spcBef>
                <a:spcPts val="0"/>
              </a:spcBef>
              <a:buSzPct val="100000"/>
              <a:defRPr sz="4800"/>
            </a:lvl5pPr>
            <a:lvl6pPr lvl="5" rtl="0">
              <a:spcBef>
                <a:spcPts val="0"/>
              </a:spcBef>
              <a:buSzPct val="100000"/>
              <a:defRPr sz="4800"/>
            </a:lvl6pPr>
            <a:lvl7pPr lvl="6" rtl="0">
              <a:spcBef>
                <a:spcPts val="0"/>
              </a:spcBef>
              <a:buSzPct val="100000"/>
              <a:defRPr sz="4800"/>
            </a:lvl7pPr>
            <a:lvl8pPr lvl="7" rtl="0">
              <a:spcBef>
                <a:spcPts val="0"/>
              </a:spcBef>
              <a:buSzPct val="100000"/>
              <a:defRPr sz="4800"/>
            </a:lvl8pPr>
            <a:lvl9pPr lvl="8" rtl="0">
              <a:spcBef>
                <a:spcPts val="0"/>
              </a:spcBef>
              <a:buSzPct val="100000"/>
              <a:defRPr sz="4800"/>
            </a:lvl9pPr>
          </a:lstStyle>
          <a:p>
            <a:endParaRPr/>
          </a:p>
        </p:txBody>
      </p:sp>
      <p:sp>
        <p:nvSpPr>
          <p:cNvPr id="95" name="Shape 9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96"/>
        <p:cNvGrpSpPr/>
        <p:nvPr/>
      </p:nvGrpSpPr>
      <p:grpSpPr>
        <a:xfrm>
          <a:off x="0" y="0"/>
          <a:ext cx="0" cy="0"/>
          <a:chOff x="0" y="0"/>
          <a:chExt cx="0" cy="0"/>
        </a:xfrm>
      </p:grpSpPr>
      <p:sp>
        <p:nvSpPr>
          <p:cNvPr id="97" name="Shape 97"/>
          <p:cNvSpPr/>
          <p:nvPr/>
        </p:nvSpPr>
        <p:spPr>
          <a:xfrm>
            <a:off x="4572000" y="33"/>
            <a:ext cx="4572000" cy="68580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98" name="Shape 98"/>
          <p:cNvSpPr txBox="1">
            <a:spLocks noGrp="1"/>
          </p:cNvSpPr>
          <p:nvPr>
            <p:ph type="title"/>
          </p:nvPr>
        </p:nvSpPr>
        <p:spPr>
          <a:xfrm>
            <a:off x="265500" y="1644233"/>
            <a:ext cx="4045200" cy="1976400"/>
          </a:xfrm>
          <a:prstGeom prst="rect">
            <a:avLst/>
          </a:prstGeom>
        </p:spPr>
        <p:txBody>
          <a:bodyPr lIns="91425" tIns="91425" rIns="91425" bIns="91425" anchor="b" anchorCtr="0"/>
          <a:lstStyle>
            <a:lvl1pPr lvl="0" algn="ctr" rtl="0">
              <a:spcBef>
                <a:spcPts val="0"/>
              </a:spcBef>
              <a:buSzPct val="100000"/>
              <a:defRPr sz="4200"/>
            </a:lvl1pPr>
            <a:lvl2pPr lvl="1" algn="ctr" rtl="0">
              <a:spcBef>
                <a:spcPts val="0"/>
              </a:spcBef>
              <a:buSzPct val="100000"/>
              <a:defRPr sz="4200"/>
            </a:lvl2pPr>
            <a:lvl3pPr lvl="2" algn="ctr" rtl="0">
              <a:spcBef>
                <a:spcPts val="0"/>
              </a:spcBef>
              <a:buSzPct val="100000"/>
              <a:defRPr sz="4200"/>
            </a:lvl3pPr>
            <a:lvl4pPr lvl="3" algn="ctr" rtl="0">
              <a:spcBef>
                <a:spcPts val="0"/>
              </a:spcBef>
              <a:buSzPct val="100000"/>
              <a:defRPr sz="4200"/>
            </a:lvl4pPr>
            <a:lvl5pPr lvl="4" algn="ctr" rtl="0">
              <a:spcBef>
                <a:spcPts val="0"/>
              </a:spcBef>
              <a:buSzPct val="100000"/>
              <a:defRPr sz="4200"/>
            </a:lvl5pPr>
            <a:lvl6pPr lvl="5" algn="ctr" rtl="0">
              <a:spcBef>
                <a:spcPts val="0"/>
              </a:spcBef>
              <a:buSzPct val="100000"/>
              <a:defRPr sz="4200"/>
            </a:lvl6pPr>
            <a:lvl7pPr lvl="6" algn="ctr" rtl="0">
              <a:spcBef>
                <a:spcPts val="0"/>
              </a:spcBef>
              <a:buSzPct val="100000"/>
              <a:defRPr sz="4200"/>
            </a:lvl7pPr>
            <a:lvl8pPr lvl="7" algn="ctr" rtl="0">
              <a:spcBef>
                <a:spcPts val="0"/>
              </a:spcBef>
              <a:buSzPct val="100000"/>
              <a:defRPr sz="4200"/>
            </a:lvl8pPr>
            <a:lvl9pPr lvl="8" algn="ctr" rtl="0">
              <a:spcBef>
                <a:spcPts val="0"/>
              </a:spcBef>
              <a:buSzPct val="100000"/>
              <a:defRPr sz="4200"/>
            </a:lvl9pPr>
          </a:lstStyle>
          <a:p>
            <a:endParaRPr/>
          </a:p>
        </p:txBody>
      </p:sp>
      <p:sp>
        <p:nvSpPr>
          <p:cNvPr id="99" name="Shape 99"/>
          <p:cNvSpPr txBox="1">
            <a:spLocks noGrp="1"/>
          </p:cNvSpPr>
          <p:nvPr>
            <p:ph type="subTitle" idx="1"/>
          </p:nvPr>
        </p:nvSpPr>
        <p:spPr>
          <a:xfrm>
            <a:off x="265500" y="3737433"/>
            <a:ext cx="4045200" cy="1646700"/>
          </a:xfrm>
          <a:prstGeom prst="rect">
            <a:avLst/>
          </a:prstGeom>
        </p:spPr>
        <p:txBody>
          <a:bodyPr lIns="91425" tIns="91425" rIns="91425" bIns="91425" anchor="t" anchorCtr="0"/>
          <a:lstStyle>
            <a:lvl1pPr lvl="0" algn="ctr" rtl="0">
              <a:lnSpc>
                <a:spcPct val="100000"/>
              </a:lnSpc>
              <a:spcBef>
                <a:spcPts val="0"/>
              </a:spcBef>
              <a:spcAft>
                <a:spcPts val="0"/>
              </a:spcAft>
              <a:buSzPct val="100000"/>
              <a:buNone/>
              <a:defRPr sz="2100"/>
            </a:lvl1pPr>
            <a:lvl2pPr lvl="1" algn="ctr" rtl="0">
              <a:lnSpc>
                <a:spcPct val="100000"/>
              </a:lnSpc>
              <a:spcBef>
                <a:spcPts val="0"/>
              </a:spcBef>
              <a:spcAft>
                <a:spcPts val="0"/>
              </a:spcAft>
              <a:buSzPct val="100000"/>
              <a:buNone/>
              <a:defRPr sz="2100"/>
            </a:lvl2pPr>
            <a:lvl3pPr lvl="2" algn="ctr" rtl="0">
              <a:lnSpc>
                <a:spcPct val="100000"/>
              </a:lnSpc>
              <a:spcBef>
                <a:spcPts val="0"/>
              </a:spcBef>
              <a:spcAft>
                <a:spcPts val="0"/>
              </a:spcAft>
              <a:buSzPct val="100000"/>
              <a:buNone/>
              <a:defRPr sz="2100"/>
            </a:lvl3pPr>
            <a:lvl4pPr lvl="3" algn="ctr" rtl="0">
              <a:lnSpc>
                <a:spcPct val="100000"/>
              </a:lnSpc>
              <a:spcBef>
                <a:spcPts val="0"/>
              </a:spcBef>
              <a:spcAft>
                <a:spcPts val="0"/>
              </a:spcAft>
              <a:buSzPct val="100000"/>
              <a:buNone/>
              <a:defRPr sz="2100"/>
            </a:lvl4pPr>
            <a:lvl5pPr lvl="4" algn="ctr" rtl="0">
              <a:lnSpc>
                <a:spcPct val="100000"/>
              </a:lnSpc>
              <a:spcBef>
                <a:spcPts val="0"/>
              </a:spcBef>
              <a:spcAft>
                <a:spcPts val="0"/>
              </a:spcAft>
              <a:buSzPct val="100000"/>
              <a:buNone/>
              <a:defRPr sz="2100"/>
            </a:lvl5pPr>
            <a:lvl6pPr lvl="5" algn="ctr" rtl="0">
              <a:lnSpc>
                <a:spcPct val="100000"/>
              </a:lnSpc>
              <a:spcBef>
                <a:spcPts val="0"/>
              </a:spcBef>
              <a:spcAft>
                <a:spcPts val="0"/>
              </a:spcAft>
              <a:buSzPct val="100000"/>
              <a:buNone/>
              <a:defRPr sz="2100"/>
            </a:lvl6pPr>
            <a:lvl7pPr lvl="6" algn="ctr" rtl="0">
              <a:lnSpc>
                <a:spcPct val="100000"/>
              </a:lnSpc>
              <a:spcBef>
                <a:spcPts val="0"/>
              </a:spcBef>
              <a:spcAft>
                <a:spcPts val="0"/>
              </a:spcAft>
              <a:buSzPct val="100000"/>
              <a:buNone/>
              <a:defRPr sz="2100"/>
            </a:lvl7pPr>
            <a:lvl8pPr lvl="7" algn="ctr" rtl="0">
              <a:lnSpc>
                <a:spcPct val="100000"/>
              </a:lnSpc>
              <a:spcBef>
                <a:spcPts val="0"/>
              </a:spcBef>
              <a:spcAft>
                <a:spcPts val="0"/>
              </a:spcAft>
              <a:buSzPct val="100000"/>
              <a:buNone/>
              <a:defRPr sz="2100"/>
            </a:lvl8pPr>
            <a:lvl9pPr lvl="8" algn="ctr" rtl="0">
              <a:lnSpc>
                <a:spcPct val="100000"/>
              </a:lnSpc>
              <a:spcBef>
                <a:spcPts val="0"/>
              </a:spcBef>
              <a:spcAft>
                <a:spcPts val="0"/>
              </a:spcAft>
              <a:buSzPct val="100000"/>
              <a:buNone/>
              <a:defRPr sz="2100"/>
            </a:lvl9pPr>
          </a:lstStyle>
          <a:p>
            <a:endParaRPr/>
          </a:p>
        </p:txBody>
      </p:sp>
      <p:sp>
        <p:nvSpPr>
          <p:cNvPr id="100" name="Shape 100"/>
          <p:cNvSpPr txBox="1">
            <a:spLocks noGrp="1"/>
          </p:cNvSpPr>
          <p:nvPr>
            <p:ph type="body" idx="2"/>
          </p:nvPr>
        </p:nvSpPr>
        <p:spPr>
          <a:xfrm>
            <a:off x="4939500" y="965600"/>
            <a:ext cx="3837000" cy="4926900"/>
          </a:xfrm>
          <a:prstGeom prst="rect">
            <a:avLst/>
          </a:prstGeom>
        </p:spPr>
        <p:txBody>
          <a:bodyPr lIns="91425" tIns="91425" rIns="91425" bIns="91425" anchor="ctr" anchorCtr="0"/>
          <a:lstStyle>
            <a:lvl1pPr lvl="0" rtl="0">
              <a:spcBef>
                <a:spcPts val="0"/>
              </a:spcBef>
              <a:buClr>
                <a:schemeClr val="dk1"/>
              </a:buClr>
              <a:defRPr>
                <a:solidFill>
                  <a:schemeClr val="dk1"/>
                </a:solidFill>
              </a:defRPr>
            </a:lvl1pPr>
            <a:lvl2pPr lvl="1" rtl="0">
              <a:spcBef>
                <a:spcPts val="0"/>
              </a:spcBef>
              <a:buClr>
                <a:schemeClr val="dk1"/>
              </a:buClr>
              <a:defRPr>
                <a:solidFill>
                  <a:schemeClr val="dk1"/>
                </a:solidFill>
              </a:defRPr>
            </a:lvl2pPr>
            <a:lvl3pPr lvl="2" rtl="0">
              <a:spcBef>
                <a:spcPts val="0"/>
              </a:spcBef>
              <a:buClr>
                <a:schemeClr val="dk1"/>
              </a:buClr>
              <a:defRPr>
                <a:solidFill>
                  <a:schemeClr val="dk1"/>
                </a:solidFill>
              </a:defRPr>
            </a:lvl3pPr>
            <a:lvl4pPr lvl="3" rtl="0">
              <a:spcBef>
                <a:spcPts val="0"/>
              </a:spcBef>
              <a:buClr>
                <a:schemeClr val="dk1"/>
              </a:buClr>
              <a:defRPr>
                <a:solidFill>
                  <a:schemeClr val="dk1"/>
                </a:solidFill>
              </a:defRPr>
            </a:lvl4pPr>
            <a:lvl5pPr lvl="4" rtl="0">
              <a:spcBef>
                <a:spcPts val="0"/>
              </a:spcBef>
              <a:buClr>
                <a:schemeClr val="dk1"/>
              </a:buClr>
              <a:defRPr>
                <a:solidFill>
                  <a:schemeClr val="dk1"/>
                </a:solidFill>
              </a:defRPr>
            </a:lvl5pPr>
            <a:lvl6pPr lvl="5" rtl="0">
              <a:spcBef>
                <a:spcPts val="0"/>
              </a:spcBef>
              <a:buClr>
                <a:schemeClr val="dk1"/>
              </a:buClr>
              <a:defRPr>
                <a:solidFill>
                  <a:schemeClr val="dk1"/>
                </a:solidFill>
              </a:defRPr>
            </a:lvl6pPr>
            <a:lvl7pPr lvl="6" rtl="0">
              <a:spcBef>
                <a:spcPts val="0"/>
              </a:spcBef>
              <a:buClr>
                <a:schemeClr val="dk1"/>
              </a:buClr>
              <a:defRPr>
                <a:solidFill>
                  <a:schemeClr val="dk1"/>
                </a:solidFill>
              </a:defRPr>
            </a:lvl7pPr>
            <a:lvl8pPr lvl="7" rtl="0">
              <a:spcBef>
                <a:spcPts val="0"/>
              </a:spcBef>
              <a:buClr>
                <a:schemeClr val="dk1"/>
              </a:buClr>
              <a:defRPr>
                <a:solidFill>
                  <a:schemeClr val="dk1"/>
                </a:solidFill>
              </a:defRPr>
            </a:lvl8pPr>
            <a:lvl9pPr lvl="8" rtl="0">
              <a:spcBef>
                <a:spcPts val="0"/>
              </a:spcBef>
              <a:buClr>
                <a:schemeClr val="dk1"/>
              </a:buClr>
              <a:defRPr>
                <a:solidFill>
                  <a:schemeClr val="dk1"/>
                </a:solidFill>
              </a:defRPr>
            </a:lvl9pPr>
          </a:lstStyle>
          <a:p>
            <a:endParaRPr/>
          </a:p>
        </p:txBody>
      </p:sp>
      <p:sp>
        <p:nvSpPr>
          <p:cNvPr id="101" name="Shape 10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Caption">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311700" y="5640766"/>
            <a:ext cx="5998800" cy="806700"/>
          </a:xfrm>
          <a:prstGeom prst="rect">
            <a:avLst/>
          </a:prstGeom>
        </p:spPr>
        <p:txBody>
          <a:bodyPr lIns="91425" tIns="91425" rIns="91425" bIns="91425" anchor="ctr" anchorCtr="0"/>
          <a:lstStyle>
            <a:lvl1pPr lvl="0" rtl="0">
              <a:lnSpc>
                <a:spcPct val="100000"/>
              </a:lnSpc>
              <a:spcBef>
                <a:spcPts val="0"/>
              </a:spcBef>
              <a:spcAft>
                <a:spcPts val="0"/>
              </a:spcAft>
              <a:buNone/>
              <a:defRPr/>
            </a:lvl1pPr>
          </a:lstStyle>
          <a:p>
            <a:endParaRPr/>
          </a:p>
        </p:txBody>
      </p:sp>
      <p:sp>
        <p:nvSpPr>
          <p:cNvPr id="104" name="Shape 10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Big number">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311700" y="1474833"/>
            <a:ext cx="8520600" cy="2618100"/>
          </a:xfrm>
          <a:prstGeom prst="rect">
            <a:avLst/>
          </a:prstGeom>
        </p:spPr>
        <p:txBody>
          <a:bodyPr lIns="91425" tIns="91425" rIns="91425" bIns="91425" anchor="b" anchorCtr="0"/>
          <a:lstStyle>
            <a:lvl1pPr lvl="0" algn="ctr" rtl="0">
              <a:spcBef>
                <a:spcPts val="0"/>
              </a:spcBef>
              <a:buSzPct val="100000"/>
              <a:defRPr sz="12000"/>
            </a:lvl1pPr>
            <a:lvl2pPr lvl="1" algn="ctr" rtl="0">
              <a:spcBef>
                <a:spcPts val="0"/>
              </a:spcBef>
              <a:buSzPct val="100000"/>
              <a:defRPr sz="12000"/>
            </a:lvl2pPr>
            <a:lvl3pPr lvl="2" algn="ctr" rtl="0">
              <a:spcBef>
                <a:spcPts val="0"/>
              </a:spcBef>
              <a:buSzPct val="100000"/>
              <a:defRPr sz="12000"/>
            </a:lvl3pPr>
            <a:lvl4pPr lvl="3" algn="ctr" rtl="0">
              <a:spcBef>
                <a:spcPts val="0"/>
              </a:spcBef>
              <a:buSzPct val="100000"/>
              <a:defRPr sz="12000"/>
            </a:lvl4pPr>
            <a:lvl5pPr lvl="4" algn="ctr" rtl="0">
              <a:spcBef>
                <a:spcPts val="0"/>
              </a:spcBef>
              <a:buSzPct val="100000"/>
              <a:defRPr sz="12000"/>
            </a:lvl5pPr>
            <a:lvl6pPr lvl="5" algn="ctr" rtl="0">
              <a:spcBef>
                <a:spcPts val="0"/>
              </a:spcBef>
              <a:buSzPct val="100000"/>
              <a:defRPr sz="12000"/>
            </a:lvl6pPr>
            <a:lvl7pPr lvl="6" algn="ctr" rtl="0">
              <a:spcBef>
                <a:spcPts val="0"/>
              </a:spcBef>
              <a:buSzPct val="100000"/>
              <a:defRPr sz="12000"/>
            </a:lvl7pPr>
            <a:lvl8pPr lvl="7" algn="ctr" rtl="0">
              <a:spcBef>
                <a:spcPts val="0"/>
              </a:spcBef>
              <a:buSzPct val="100000"/>
              <a:defRPr sz="12000"/>
            </a:lvl8pPr>
            <a:lvl9pPr lvl="8" algn="ctr" rtl="0">
              <a:spcBef>
                <a:spcPts val="0"/>
              </a:spcBef>
              <a:buSzPct val="100000"/>
              <a:defRPr sz="12000"/>
            </a:lvl9pPr>
          </a:lstStyle>
          <a:p>
            <a:endParaRPr/>
          </a:p>
        </p:txBody>
      </p:sp>
      <p:sp>
        <p:nvSpPr>
          <p:cNvPr id="107" name="Shape 107"/>
          <p:cNvSpPr txBox="1">
            <a:spLocks noGrp="1"/>
          </p:cNvSpPr>
          <p:nvPr>
            <p:ph type="body" idx="1"/>
          </p:nvPr>
        </p:nvSpPr>
        <p:spPr>
          <a:xfrm>
            <a:off x="311700" y="4202966"/>
            <a:ext cx="8520600" cy="1734300"/>
          </a:xfrm>
          <a:prstGeom prst="rect">
            <a:avLst/>
          </a:prstGeom>
        </p:spPr>
        <p:txBody>
          <a:bodyPr lIns="91425" tIns="91425" rIns="91425" bIns="91425" anchor="t" anchorCtr="0"/>
          <a:lstStyle>
            <a:lvl1pPr lvl="0" algn="ctr" rtl="0">
              <a:spcBef>
                <a:spcPts val="0"/>
              </a:spcBef>
              <a:defRPr/>
            </a:lvl1pPr>
            <a:lvl2pPr lvl="1" algn="ctr" rtl="0">
              <a:spcBef>
                <a:spcPts val="0"/>
              </a:spcBef>
              <a:defRPr/>
            </a:lvl2pPr>
            <a:lvl3pPr lvl="2" algn="ctr" rtl="0">
              <a:spcBef>
                <a:spcPts val="0"/>
              </a:spcBef>
              <a:defRPr/>
            </a:lvl3pPr>
            <a:lvl4pPr lvl="3" algn="ctr" rtl="0">
              <a:spcBef>
                <a:spcPts val="0"/>
              </a:spcBef>
              <a:defRPr/>
            </a:lvl4pPr>
            <a:lvl5pPr lvl="4" algn="ctr" rtl="0">
              <a:spcBef>
                <a:spcPts val="0"/>
              </a:spcBef>
              <a:defRPr/>
            </a:lvl5pPr>
            <a:lvl6pPr lvl="5" algn="ctr" rtl="0">
              <a:spcBef>
                <a:spcPts val="0"/>
              </a:spcBef>
              <a:defRPr/>
            </a:lvl6pPr>
            <a:lvl7pPr lvl="6" algn="ctr" rtl="0">
              <a:spcBef>
                <a:spcPts val="0"/>
              </a:spcBef>
              <a:defRPr/>
            </a:lvl7pPr>
            <a:lvl8pPr lvl="7" algn="ctr" rtl="0">
              <a:spcBef>
                <a:spcPts val="0"/>
              </a:spcBef>
              <a:defRPr/>
            </a:lvl8pPr>
            <a:lvl9pPr lvl="8" algn="ctr" rtl="0">
              <a:spcBef>
                <a:spcPts val="0"/>
              </a:spcBef>
              <a:defRPr/>
            </a:lvl9pPr>
          </a:lstStyle>
          <a:p>
            <a:endParaRPr/>
          </a:p>
        </p:txBody>
      </p:sp>
      <p:sp>
        <p:nvSpPr>
          <p:cNvPr id="108" name="Shape 10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09"/>
        <p:cNvGrpSpPr/>
        <p:nvPr/>
      </p:nvGrpSpPr>
      <p:grpSpPr>
        <a:xfrm>
          <a:off x="0" y="0"/>
          <a:ext cx="0" cy="0"/>
          <a:chOff x="0" y="0"/>
          <a:chExt cx="0" cy="0"/>
        </a:xfrm>
      </p:grpSpPr>
      <p:sp>
        <p:nvSpPr>
          <p:cNvPr id="110" name="Shape 11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opic / Body Slide">
    <p:bg>
      <p:bgPr>
        <a:solidFill>
          <a:srgbClr val="FFFFFF"/>
        </a:solidFill>
        <a:effectLst/>
      </p:bgPr>
    </p:bg>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buClr>
                <a:srgbClr val="434343"/>
              </a:buClr>
              <a:defRPr b="1">
                <a:solidFill>
                  <a:srgbClr val="434343"/>
                </a:solidFill>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719325"/>
            <a:ext cx="8520600" cy="4372500"/>
          </a:xfrm>
          <a:prstGeom prst="rect">
            <a:avLst/>
          </a:prstGeom>
        </p:spPr>
        <p:txBody>
          <a:bodyPr lIns="91425" tIns="91425" rIns="91425" bIns="91425" anchor="t" anchorCtr="0"/>
          <a:lstStyle>
            <a:lvl1pPr lvl="0">
              <a:spcBef>
                <a:spcPts val="0"/>
              </a:spcBef>
              <a:buClr>
                <a:srgbClr val="434343"/>
              </a:buClr>
              <a:buSzPct val="100000"/>
              <a:buChar char="●"/>
              <a:defRPr sz="2400">
                <a:solidFill>
                  <a:srgbClr val="434343"/>
                </a:solidFill>
              </a:defRPr>
            </a:lvl1pPr>
            <a:lvl2pPr lvl="1">
              <a:spcBef>
                <a:spcPts val="0"/>
              </a:spcBef>
              <a:buClr>
                <a:srgbClr val="434343"/>
              </a:buClr>
              <a:buSzPct val="100000"/>
              <a:buChar char="○"/>
              <a:defRPr sz="2200">
                <a:solidFill>
                  <a:srgbClr val="434343"/>
                </a:solidFill>
              </a:defRPr>
            </a:lvl2pPr>
            <a:lvl3pPr lvl="2">
              <a:spcBef>
                <a:spcPts val="0"/>
              </a:spcBef>
              <a:buClr>
                <a:srgbClr val="434343"/>
              </a:buClr>
              <a:buSzPct val="100000"/>
              <a:buChar char="■"/>
              <a:defRPr sz="2200">
                <a:solidFill>
                  <a:srgbClr val="434343"/>
                </a:solidFill>
              </a:defRPr>
            </a:lvl3pPr>
            <a:lvl4pPr lvl="3">
              <a:spcBef>
                <a:spcPts val="0"/>
              </a:spcBef>
              <a:buClr>
                <a:srgbClr val="434343"/>
              </a:buClr>
              <a:buSzPct val="100000"/>
              <a:buChar char="●"/>
              <a:defRPr sz="2200">
                <a:solidFill>
                  <a:srgbClr val="434343"/>
                </a:solidFill>
              </a:defRPr>
            </a:lvl4pPr>
            <a:lvl5pPr lvl="4">
              <a:spcBef>
                <a:spcPts val="0"/>
              </a:spcBef>
              <a:buClr>
                <a:srgbClr val="434343"/>
              </a:buClr>
              <a:buSzPct val="100000"/>
              <a:buChar char="○"/>
              <a:defRPr sz="2200">
                <a:solidFill>
                  <a:srgbClr val="434343"/>
                </a:solidFill>
              </a:defRPr>
            </a:lvl5pPr>
            <a:lvl6pPr lvl="5">
              <a:spcBef>
                <a:spcPts val="0"/>
              </a:spcBef>
              <a:buClr>
                <a:srgbClr val="434343"/>
              </a:buClr>
              <a:buSzPct val="100000"/>
              <a:buChar char="■"/>
              <a:defRPr sz="2000">
                <a:solidFill>
                  <a:srgbClr val="434343"/>
                </a:solidFill>
              </a:defRPr>
            </a:lvl6pPr>
            <a:lvl7pPr lvl="6">
              <a:spcBef>
                <a:spcPts val="0"/>
              </a:spcBef>
              <a:buClr>
                <a:srgbClr val="434343"/>
              </a:buClr>
              <a:buSzPct val="100000"/>
              <a:buChar char="●"/>
              <a:defRPr sz="2000">
                <a:solidFill>
                  <a:srgbClr val="434343"/>
                </a:solidFill>
              </a:defRPr>
            </a:lvl7pPr>
            <a:lvl8pPr lvl="7">
              <a:spcBef>
                <a:spcPts val="0"/>
              </a:spcBef>
              <a:buClr>
                <a:srgbClr val="434343"/>
              </a:buClr>
              <a:buSzPct val="100000"/>
              <a:buChar char="○"/>
              <a:defRPr sz="2000">
                <a:solidFill>
                  <a:srgbClr val="434343"/>
                </a:solidFill>
              </a:defRPr>
            </a:lvl8pPr>
            <a:lvl9pPr lvl="8">
              <a:spcBef>
                <a:spcPts val="0"/>
              </a:spcBef>
              <a:buClr>
                <a:srgbClr val="434343"/>
              </a:buClr>
              <a:buSzPct val="100000"/>
              <a:buChar char="■"/>
              <a:defRPr sz="2000">
                <a:solidFill>
                  <a:srgbClr val="434343"/>
                </a:solidFill>
              </a:defRPr>
            </a:lvl9pPr>
          </a:lstStyle>
          <a:p>
            <a:endParaRPr/>
          </a:p>
        </p:txBody>
      </p:sp>
      <p:sp>
        <p:nvSpPr>
          <p:cNvPr id="19" name="Shape 1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3D85C6"/>
                </a:solidFill>
              </a:rPr>
              <a:t>‹#›</a:t>
            </a:fld>
            <a:endParaRPr lang="en">
              <a:solidFill>
                <a:srgbClr val="3D85C6"/>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Exercise Slide">
    <p:bg>
      <p:bgPr>
        <a:solidFill>
          <a:srgbClr val="6AA84F"/>
        </a:solidFill>
        <a:effectLst/>
      </p:bgPr>
    </p:bg>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FFFFFF"/>
              </a:buClr>
              <a:defRPr b="1">
                <a:solidFill>
                  <a:srgbClr val="FFFFF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2" name="Shape 22"/>
          <p:cNvSpPr txBox="1">
            <a:spLocks noGrp="1"/>
          </p:cNvSpPr>
          <p:nvPr>
            <p:ph type="body" idx="1"/>
          </p:nvPr>
        </p:nvSpPr>
        <p:spPr>
          <a:xfrm>
            <a:off x="311700" y="2003200"/>
            <a:ext cx="8520600" cy="4088700"/>
          </a:xfrm>
          <a:prstGeom prst="rect">
            <a:avLst/>
          </a:prstGeom>
        </p:spPr>
        <p:txBody>
          <a:bodyPr lIns="91425" tIns="91425" rIns="91425" bIns="91425" anchor="t" anchorCtr="0"/>
          <a:lstStyle>
            <a:lvl1pPr lvl="0" rtl="0">
              <a:spcBef>
                <a:spcPts val="0"/>
              </a:spcBef>
              <a:buClr>
                <a:srgbClr val="FFFFFF"/>
              </a:buClr>
              <a:buSzPct val="100000"/>
              <a:buChar char="●"/>
              <a:defRPr sz="2400">
                <a:solidFill>
                  <a:srgbClr val="FFFFFF"/>
                </a:solidFill>
              </a:defRPr>
            </a:lvl1pPr>
            <a:lvl2pPr lvl="1" rtl="0">
              <a:spcBef>
                <a:spcPts val="0"/>
              </a:spcBef>
              <a:buClr>
                <a:srgbClr val="FFFFFF"/>
              </a:buClr>
              <a:buSzPct val="100000"/>
              <a:buChar char="○"/>
              <a:defRPr sz="2400">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23" name="Shape 2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Goals Slide">
    <p:bg>
      <p:bgPr>
        <a:solidFill>
          <a:srgbClr val="434343"/>
        </a:solidFill>
        <a:effectLst/>
      </p:bgPr>
    </p:bg>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6AA84F"/>
              </a:buClr>
              <a:defRPr b="1">
                <a:solidFill>
                  <a:srgbClr val="6AA84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6" name="Shape 26"/>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rtl="0">
              <a:spcBef>
                <a:spcPts val="0"/>
              </a:spcBef>
              <a:buClr>
                <a:srgbClr val="FFFFFF"/>
              </a:buClr>
              <a:buChar char="●"/>
              <a:defRPr>
                <a:solidFill>
                  <a:srgbClr val="FFFFFF"/>
                </a:solidFill>
              </a:defRPr>
            </a:lvl1pPr>
            <a:lvl2pPr lvl="1" rtl="0">
              <a:spcBef>
                <a:spcPts val="0"/>
              </a:spcBef>
              <a:buClr>
                <a:srgbClr val="FFFFFF"/>
              </a:buClr>
              <a:buChar char="○"/>
              <a:defRPr>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27" name="Shape 2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body" idx="1"/>
          </p:nvPr>
        </p:nvSpPr>
        <p:spPr>
          <a:xfrm>
            <a:off x="3117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body" idx="2"/>
          </p:nvPr>
        </p:nvSpPr>
        <p:spPr>
          <a:xfrm>
            <a:off x="48324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2" name="Shape 3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5" name="Shape 3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311700" y="740800"/>
            <a:ext cx="2808000" cy="1007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8" name="Shape 38"/>
          <p:cNvSpPr txBox="1">
            <a:spLocks noGrp="1"/>
          </p:cNvSpPr>
          <p:nvPr>
            <p:ph type="body" idx="1"/>
          </p:nvPr>
        </p:nvSpPr>
        <p:spPr>
          <a:xfrm>
            <a:off x="311700" y="1852800"/>
            <a:ext cx="2808000" cy="42393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9" name="Shape 3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Main poin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90250" y="600200"/>
            <a:ext cx="6367800" cy="54543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42" name="Shape 4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4.xml"/><Relationship Id="rId12" Type="http://schemas.openxmlformats.org/officeDocument/2006/relationships/slideLayout" Target="../slideLayouts/slideLayout25.xml"/><Relationship Id="rId13" Type="http://schemas.openxmlformats.org/officeDocument/2006/relationships/slideLayout" Target="../slideLayouts/slideLayout26.xml"/><Relationship Id="rId14" Type="http://schemas.openxmlformats.org/officeDocument/2006/relationships/theme" Target="../theme/theme2.xml"/><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 Id="rId9" Type="http://schemas.openxmlformats.org/officeDocument/2006/relationships/slideLayout" Target="../slideLayouts/slideLayout22.xml"/><Relationship Id="rId10"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6"/>
            <a:ext cx="8520600" cy="7635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defRPr sz="1800">
                <a:solidFill>
                  <a:schemeClr val="lt2"/>
                </a:solidFill>
              </a:defRPr>
            </a:lvl1pPr>
            <a:lvl2pPr lvl="1">
              <a:lnSpc>
                <a:spcPct val="115000"/>
              </a:lnSpc>
              <a:spcBef>
                <a:spcPts val="0"/>
              </a:spcBef>
              <a:spcAft>
                <a:spcPts val="1600"/>
              </a:spcAft>
              <a:buClr>
                <a:schemeClr val="lt2"/>
              </a:buClr>
              <a:defRPr>
                <a:solidFill>
                  <a:schemeClr val="lt2"/>
                </a:solidFill>
              </a:defRPr>
            </a:lvl2pPr>
            <a:lvl3pPr lvl="2">
              <a:lnSpc>
                <a:spcPct val="115000"/>
              </a:lnSpc>
              <a:spcBef>
                <a:spcPts val="0"/>
              </a:spcBef>
              <a:spcAft>
                <a:spcPts val="1600"/>
              </a:spcAft>
              <a:buClr>
                <a:schemeClr val="lt2"/>
              </a:buClr>
              <a:defRPr>
                <a:solidFill>
                  <a:schemeClr val="lt2"/>
                </a:solidFill>
              </a:defRPr>
            </a:lvl3pPr>
            <a:lvl4pPr lvl="3">
              <a:lnSpc>
                <a:spcPct val="115000"/>
              </a:lnSpc>
              <a:spcBef>
                <a:spcPts val="0"/>
              </a:spcBef>
              <a:spcAft>
                <a:spcPts val="1600"/>
              </a:spcAft>
              <a:buClr>
                <a:schemeClr val="lt2"/>
              </a:buClr>
              <a:defRPr>
                <a:solidFill>
                  <a:schemeClr val="lt2"/>
                </a:solidFill>
              </a:defRPr>
            </a:lvl4pPr>
            <a:lvl5pPr lvl="4">
              <a:lnSpc>
                <a:spcPct val="115000"/>
              </a:lnSpc>
              <a:spcBef>
                <a:spcPts val="0"/>
              </a:spcBef>
              <a:spcAft>
                <a:spcPts val="1600"/>
              </a:spcAft>
              <a:buClr>
                <a:schemeClr val="lt2"/>
              </a:buClr>
              <a:defRPr>
                <a:solidFill>
                  <a:schemeClr val="lt2"/>
                </a:solidFill>
              </a:defRPr>
            </a:lvl5pPr>
            <a:lvl6pPr lvl="5">
              <a:lnSpc>
                <a:spcPct val="115000"/>
              </a:lnSpc>
              <a:spcBef>
                <a:spcPts val="0"/>
              </a:spcBef>
              <a:spcAft>
                <a:spcPts val="1600"/>
              </a:spcAft>
              <a:buClr>
                <a:schemeClr val="lt2"/>
              </a:buClr>
              <a:defRPr>
                <a:solidFill>
                  <a:schemeClr val="lt2"/>
                </a:solidFill>
              </a:defRPr>
            </a:lvl6pPr>
            <a:lvl7pPr lvl="6">
              <a:lnSpc>
                <a:spcPct val="115000"/>
              </a:lnSpc>
              <a:spcBef>
                <a:spcPts val="0"/>
              </a:spcBef>
              <a:spcAft>
                <a:spcPts val="1600"/>
              </a:spcAft>
              <a:buClr>
                <a:schemeClr val="lt2"/>
              </a:buClr>
              <a:defRPr>
                <a:solidFill>
                  <a:schemeClr val="lt2"/>
                </a:solidFill>
              </a:defRPr>
            </a:lvl7pPr>
            <a:lvl8pPr lvl="7">
              <a:lnSpc>
                <a:spcPct val="115000"/>
              </a:lnSpc>
              <a:spcBef>
                <a:spcPts val="0"/>
              </a:spcBef>
              <a:spcAft>
                <a:spcPts val="1600"/>
              </a:spcAft>
              <a:buClr>
                <a:schemeClr val="lt2"/>
              </a:buClr>
              <a:defRPr>
                <a:solidFill>
                  <a:schemeClr val="lt2"/>
                </a:solidFill>
              </a:defRPr>
            </a:lvl8pPr>
            <a:lvl9pPr lvl="8">
              <a:lnSpc>
                <a:spcPct val="115000"/>
              </a:lnSpc>
              <a:spcBef>
                <a:spcPts val="0"/>
              </a:spcBef>
              <a:spcAft>
                <a:spcPts val="1600"/>
              </a:spcAft>
              <a:buClr>
                <a:schemeClr val="lt2"/>
              </a:buClr>
              <a:defRPr>
                <a:solidFill>
                  <a:schemeClr val="lt2"/>
                </a:solidFill>
              </a:defRPr>
            </a:lvl9pPr>
          </a:lstStyle>
          <a:p>
            <a:endParaRPr/>
          </a:p>
        </p:txBody>
      </p:sp>
      <p:sp>
        <p:nvSpPr>
          <p:cNvPr id="8" name="Shape 8"/>
          <p:cNvSpPr txBox="1">
            <a:spLocks noGrp="1"/>
          </p:cNvSpPr>
          <p:nvPr>
            <p:ph type="sldNum" idx="12"/>
          </p:nvPr>
        </p:nvSpPr>
        <p:spPr>
          <a:xfrm>
            <a:off x="8472457" y="6217622"/>
            <a:ext cx="548700" cy="5247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2"/>
                </a:solidFill>
              </a:rPr>
              <a:t>‹#›</a:t>
            </a:fld>
            <a:endParaRPr lang="en" sz="1000">
              <a:solidFill>
                <a:schemeClr val="lt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11700" y="593366"/>
            <a:ext cx="8520600" cy="763500"/>
          </a:xfrm>
          <a:prstGeom prst="rect">
            <a:avLst/>
          </a:prstGeom>
          <a:noFill/>
          <a:ln>
            <a:noFill/>
          </a:ln>
        </p:spPr>
        <p:txBody>
          <a:bodyPr lIns="91425" tIns="91425" rIns="91425" bIns="91425" anchor="t" anchorCtr="0"/>
          <a:lstStyle>
            <a:lvl1pPr lvl="0" rtl="0">
              <a:spcBef>
                <a:spcPts val="0"/>
              </a:spcBef>
              <a:buClr>
                <a:schemeClr val="dk1"/>
              </a:buClr>
              <a:buSzPct val="100000"/>
              <a:buNone/>
              <a:defRPr sz="2800">
                <a:solidFill>
                  <a:schemeClr val="dk1"/>
                </a:solidFill>
              </a:defRPr>
            </a:lvl1pPr>
            <a:lvl2pPr lvl="1" rtl="0">
              <a:spcBef>
                <a:spcPts val="0"/>
              </a:spcBef>
              <a:buClr>
                <a:schemeClr val="dk1"/>
              </a:buClr>
              <a:buSzPct val="100000"/>
              <a:buNone/>
              <a:defRPr sz="2800">
                <a:solidFill>
                  <a:schemeClr val="dk1"/>
                </a:solidFill>
              </a:defRPr>
            </a:lvl2pPr>
            <a:lvl3pPr lvl="2" rtl="0">
              <a:spcBef>
                <a:spcPts val="0"/>
              </a:spcBef>
              <a:buClr>
                <a:schemeClr val="dk1"/>
              </a:buClr>
              <a:buSzPct val="100000"/>
              <a:buNone/>
              <a:defRPr sz="2800">
                <a:solidFill>
                  <a:schemeClr val="dk1"/>
                </a:solidFill>
              </a:defRPr>
            </a:lvl3pPr>
            <a:lvl4pPr lvl="3" rtl="0">
              <a:spcBef>
                <a:spcPts val="0"/>
              </a:spcBef>
              <a:buClr>
                <a:schemeClr val="dk1"/>
              </a:buClr>
              <a:buSzPct val="100000"/>
              <a:buNone/>
              <a:defRPr sz="2800">
                <a:solidFill>
                  <a:schemeClr val="dk1"/>
                </a:solidFill>
              </a:defRPr>
            </a:lvl4pPr>
            <a:lvl5pPr lvl="4" rtl="0">
              <a:spcBef>
                <a:spcPts val="0"/>
              </a:spcBef>
              <a:buClr>
                <a:schemeClr val="dk1"/>
              </a:buClr>
              <a:buSzPct val="100000"/>
              <a:buNone/>
              <a:defRPr sz="2800">
                <a:solidFill>
                  <a:schemeClr val="dk1"/>
                </a:solidFill>
              </a:defRPr>
            </a:lvl5pPr>
            <a:lvl6pPr lvl="5" rtl="0">
              <a:spcBef>
                <a:spcPts val="0"/>
              </a:spcBef>
              <a:buClr>
                <a:schemeClr val="dk1"/>
              </a:buClr>
              <a:buSzPct val="100000"/>
              <a:buNone/>
              <a:defRPr sz="2800">
                <a:solidFill>
                  <a:schemeClr val="dk1"/>
                </a:solidFill>
              </a:defRPr>
            </a:lvl6pPr>
            <a:lvl7pPr lvl="6" rtl="0">
              <a:spcBef>
                <a:spcPts val="0"/>
              </a:spcBef>
              <a:buClr>
                <a:schemeClr val="dk1"/>
              </a:buClr>
              <a:buSzPct val="100000"/>
              <a:buNone/>
              <a:defRPr sz="2800">
                <a:solidFill>
                  <a:schemeClr val="dk1"/>
                </a:solidFill>
              </a:defRPr>
            </a:lvl7pPr>
            <a:lvl8pPr lvl="7" rtl="0">
              <a:spcBef>
                <a:spcPts val="0"/>
              </a:spcBef>
              <a:buClr>
                <a:schemeClr val="dk1"/>
              </a:buClr>
              <a:buSzPct val="100000"/>
              <a:buNone/>
              <a:defRPr sz="2800">
                <a:solidFill>
                  <a:schemeClr val="dk1"/>
                </a:solidFill>
              </a:defRPr>
            </a:lvl8pPr>
            <a:lvl9pPr lvl="8" rtl="0">
              <a:spcBef>
                <a:spcPts val="0"/>
              </a:spcBef>
              <a:buClr>
                <a:schemeClr val="dk1"/>
              </a:buClr>
              <a:buSzPct val="100000"/>
              <a:buNone/>
              <a:defRPr sz="2800">
                <a:solidFill>
                  <a:schemeClr val="dk1"/>
                </a:solidFill>
              </a:defRPr>
            </a:lvl9pPr>
          </a:lstStyle>
          <a:p>
            <a:endParaRPr/>
          </a:p>
        </p:txBody>
      </p:sp>
      <p:sp>
        <p:nvSpPr>
          <p:cNvPr id="60" name="Shape 60"/>
          <p:cNvSpPr txBox="1">
            <a:spLocks noGrp="1"/>
          </p:cNvSpPr>
          <p:nvPr>
            <p:ph type="body" idx="1"/>
          </p:nvPr>
        </p:nvSpPr>
        <p:spPr>
          <a:xfrm>
            <a:off x="311700" y="1536633"/>
            <a:ext cx="8520600" cy="4555200"/>
          </a:xfrm>
          <a:prstGeom prst="rect">
            <a:avLst/>
          </a:prstGeom>
          <a:noFill/>
          <a:ln>
            <a:noFill/>
          </a:ln>
        </p:spPr>
        <p:txBody>
          <a:bodyPr lIns="91425" tIns="91425" rIns="91425" bIns="91425" anchor="t" anchorCtr="0"/>
          <a:lstStyle>
            <a:lvl1pPr lvl="0" rtl="0">
              <a:lnSpc>
                <a:spcPct val="115000"/>
              </a:lnSpc>
              <a:spcBef>
                <a:spcPts val="0"/>
              </a:spcBef>
              <a:spcAft>
                <a:spcPts val="1600"/>
              </a:spcAft>
              <a:buClr>
                <a:schemeClr val="lt2"/>
              </a:buClr>
              <a:buSzPct val="100000"/>
              <a:defRPr sz="1800">
                <a:solidFill>
                  <a:schemeClr val="lt2"/>
                </a:solidFill>
              </a:defRPr>
            </a:lvl1pPr>
            <a:lvl2pPr lvl="1" rtl="0">
              <a:lnSpc>
                <a:spcPct val="115000"/>
              </a:lnSpc>
              <a:spcBef>
                <a:spcPts val="0"/>
              </a:spcBef>
              <a:spcAft>
                <a:spcPts val="1600"/>
              </a:spcAft>
              <a:buClr>
                <a:schemeClr val="lt2"/>
              </a:buClr>
              <a:defRPr>
                <a:solidFill>
                  <a:schemeClr val="lt2"/>
                </a:solidFill>
              </a:defRPr>
            </a:lvl2pPr>
            <a:lvl3pPr lvl="2" rtl="0">
              <a:lnSpc>
                <a:spcPct val="115000"/>
              </a:lnSpc>
              <a:spcBef>
                <a:spcPts val="0"/>
              </a:spcBef>
              <a:spcAft>
                <a:spcPts val="1600"/>
              </a:spcAft>
              <a:buClr>
                <a:schemeClr val="lt2"/>
              </a:buClr>
              <a:defRPr>
                <a:solidFill>
                  <a:schemeClr val="lt2"/>
                </a:solidFill>
              </a:defRPr>
            </a:lvl3pPr>
            <a:lvl4pPr lvl="3" rtl="0">
              <a:lnSpc>
                <a:spcPct val="115000"/>
              </a:lnSpc>
              <a:spcBef>
                <a:spcPts val="0"/>
              </a:spcBef>
              <a:spcAft>
                <a:spcPts val="1600"/>
              </a:spcAft>
              <a:buClr>
                <a:schemeClr val="lt2"/>
              </a:buClr>
              <a:defRPr>
                <a:solidFill>
                  <a:schemeClr val="lt2"/>
                </a:solidFill>
              </a:defRPr>
            </a:lvl4pPr>
            <a:lvl5pPr lvl="4" rtl="0">
              <a:lnSpc>
                <a:spcPct val="115000"/>
              </a:lnSpc>
              <a:spcBef>
                <a:spcPts val="0"/>
              </a:spcBef>
              <a:spcAft>
                <a:spcPts val="1600"/>
              </a:spcAft>
              <a:buClr>
                <a:schemeClr val="lt2"/>
              </a:buClr>
              <a:defRPr>
                <a:solidFill>
                  <a:schemeClr val="lt2"/>
                </a:solidFill>
              </a:defRPr>
            </a:lvl5pPr>
            <a:lvl6pPr lvl="5" rtl="0">
              <a:lnSpc>
                <a:spcPct val="115000"/>
              </a:lnSpc>
              <a:spcBef>
                <a:spcPts val="0"/>
              </a:spcBef>
              <a:spcAft>
                <a:spcPts val="1600"/>
              </a:spcAft>
              <a:buClr>
                <a:schemeClr val="lt2"/>
              </a:buClr>
              <a:defRPr>
                <a:solidFill>
                  <a:schemeClr val="lt2"/>
                </a:solidFill>
              </a:defRPr>
            </a:lvl6pPr>
            <a:lvl7pPr lvl="6" rtl="0">
              <a:lnSpc>
                <a:spcPct val="115000"/>
              </a:lnSpc>
              <a:spcBef>
                <a:spcPts val="0"/>
              </a:spcBef>
              <a:spcAft>
                <a:spcPts val="1600"/>
              </a:spcAft>
              <a:buClr>
                <a:schemeClr val="lt2"/>
              </a:buClr>
              <a:defRPr>
                <a:solidFill>
                  <a:schemeClr val="lt2"/>
                </a:solidFill>
              </a:defRPr>
            </a:lvl7pPr>
            <a:lvl8pPr lvl="7" rtl="0">
              <a:lnSpc>
                <a:spcPct val="115000"/>
              </a:lnSpc>
              <a:spcBef>
                <a:spcPts val="0"/>
              </a:spcBef>
              <a:spcAft>
                <a:spcPts val="1600"/>
              </a:spcAft>
              <a:buClr>
                <a:schemeClr val="lt2"/>
              </a:buClr>
              <a:defRPr>
                <a:solidFill>
                  <a:schemeClr val="lt2"/>
                </a:solidFill>
              </a:defRPr>
            </a:lvl8pPr>
            <a:lvl9pPr lvl="8" rtl="0">
              <a:lnSpc>
                <a:spcPct val="115000"/>
              </a:lnSpc>
              <a:spcBef>
                <a:spcPts val="0"/>
              </a:spcBef>
              <a:spcAft>
                <a:spcPts val="1600"/>
              </a:spcAft>
              <a:buClr>
                <a:schemeClr val="lt2"/>
              </a:buClr>
              <a:defRPr>
                <a:solidFill>
                  <a:schemeClr val="lt2"/>
                </a:solidFill>
              </a:defRPr>
            </a:lvl9pPr>
          </a:lstStyle>
          <a:p>
            <a:endParaRPr/>
          </a:p>
        </p:txBody>
      </p:sp>
      <p:sp>
        <p:nvSpPr>
          <p:cNvPr id="61" name="Shape 61"/>
          <p:cNvSpPr txBox="1">
            <a:spLocks noGrp="1"/>
          </p:cNvSpPr>
          <p:nvPr>
            <p:ph type="sldNum" idx="12"/>
          </p:nvPr>
        </p:nvSpPr>
        <p:spPr>
          <a:xfrm>
            <a:off x="8472457" y="6217622"/>
            <a:ext cx="548700" cy="524700"/>
          </a:xfrm>
          <a:prstGeom prst="rect">
            <a:avLst/>
          </a:prstGeom>
          <a:noFill/>
          <a:ln>
            <a:noFill/>
          </a:ln>
        </p:spPr>
        <p:txBody>
          <a:bodyPr lIns="91425" tIns="91425" rIns="91425" bIns="91425" anchor="ctr" anchorCtr="0">
            <a:noAutofit/>
          </a:bodyPr>
          <a:lstStyle/>
          <a:p>
            <a:pPr lvl="0" algn="r" rtl="0">
              <a:spcBef>
                <a:spcPts val="0"/>
              </a:spcBef>
              <a:buNone/>
            </a:pPr>
            <a:fld id="{00000000-1234-1234-1234-123412341234}" type="slidenum">
              <a:rPr lang="en" sz="1000">
                <a:solidFill>
                  <a:schemeClr val="lt2"/>
                </a:solidFill>
              </a:rPr>
              <a:t>‹#›</a:t>
            </a:fld>
            <a:endParaRPr lang="en" sz="1000">
              <a:solidFill>
                <a:schemeClr val="lt2"/>
              </a:solidFill>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4" Type="http://schemas.openxmlformats.org/officeDocument/2006/relationships/image" Target="../media/image1.tif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114"/>
        <p:cNvGrpSpPr/>
        <p:nvPr/>
      </p:nvGrpSpPr>
      <p:grpSpPr>
        <a:xfrm>
          <a:off x="0" y="0"/>
          <a:ext cx="0" cy="0"/>
          <a:chOff x="0" y="0"/>
          <a:chExt cx="0" cy="0"/>
        </a:xfrm>
      </p:grpSpPr>
      <p:sp>
        <p:nvSpPr>
          <p:cNvPr id="115" name="Shape 115"/>
          <p:cNvSpPr txBox="1">
            <a:spLocks noGrp="1"/>
          </p:cNvSpPr>
          <p:nvPr>
            <p:ph type="ctrTitle"/>
          </p:nvPr>
        </p:nvSpPr>
        <p:spPr>
          <a:xfrm>
            <a:off x="311708" y="992766"/>
            <a:ext cx="8520600" cy="2736900"/>
          </a:xfrm>
          <a:prstGeom prst="rect">
            <a:avLst/>
          </a:prstGeom>
        </p:spPr>
        <p:txBody>
          <a:bodyPr lIns="91425" tIns="91425" rIns="91425" bIns="91425" anchor="b" anchorCtr="0">
            <a:noAutofit/>
          </a:bodyPr>
          <a:lstStyle/>
          <a:p>
            <a:pPr lvl="0">
              <a:spcBef>
                <a:spcPts val="0"/>
              </a:spcBef>
              <a:buNone/>
            </a:pPr>
            <a:r>
              <a:rPr lang="en" b="1"/>
              <a:t>Module 5 — </a:t>
            </a:r>
          </a:p>
          <a:p>
            <a:pPr lvl="0">
              <a:spcBef>
                <a:spcPts val="0"/>
              </a:spcBef>
              <a:buNone/>
            </a:pPr>
            <a:r>
              <a:rPr lang="en" b="1"/>
              <a:t>Post-Submission</a:t>
            </a:r>
          </a:p>
        </p:txBody>
      </p:sp>
      <p:sp>
        <p:nvSpPr>
          <p:cNvPr id="116" name="Shape 116"/>
          <p:cNvSpPr txBox="1">
            <a:spLocks noGrp="1"/>
          </p:cNvSpPr>
          <p:nvPr>
            <p:ph type="subTitle" idx="1"/>
          </p:nvPr>
        </p:nvSpPr>
        <p:spPr>
          <a:xfrm>
            <a:off x="311700" y="3778833"/>
            <a:ext cx="8520600" cy="1056900"/>
          </a:xfrm>
          <a:prstGeom prst="rect">
            <a:avLst/>
          </a:prstGeom>
        </p:spPr>
        <p:txBody>
          <a:bodyPr lIns="91425" tIns="91425" rIns="91425" bIns="91425" anchor="t" anchorCtr="0">
            <a:noAutofit/>
          </a:bodyPr>
          <a:lstStyle/>
          <a:p>
            <a:pPr lvl="0">
              <a:spcBef>
                <a:spcPts val="0"/>
              </a:spcBef>
              <a:buNone/>
            </a:pPr>
            <a:r>
              <a:rPr lang="en" b="1">
                <a:solidFill>
                  <a:srgbClr val="D9D9D9"/>
                </a:solidFill>
              </a:rPr>
              <a:t>Digital Preservation Workflow Curriculum</a:t>
            </a:r>
          </a:p>
        </p:txBody>
      </p:sp>
      <p:grpSp>
        <p:nvGrpSpPr>
          <p:cNvPr id="4" name="Group 3"/>
          <p:cNvGrpSpPr/>
          <p:nvPr/>
        </p:nvGrpSpPr>
        <p:grpSpPr>
          <a:xfrm>
            <a:off x="163601" y="5782289"/>
            <a:ext cx="2993127" cy="880039"/>
            <a:chOff x="163601" y="5782289"/>
            <a:chExt cx="2993127" cy="880039"/>
          </a:xfrm>
        </p:grpSpPr>
        <p:pic>
          <p:nvPicPr>
            <p:cNvPr id="5" name="Picture 4">
              <a:hlinkClick r:id="rId3"/>
            </p:cNvPr>
            <p:cNvPicPr>
              <a:picLocks noChangeAspect="1"/>
            </p:cNvPicPr>
            <p:nvPr/>
          </p:nvPicPr>
          <p:blipFill>
            <a:blip r:embed="rId4"/>
            <a:stretch>
              <a:fillRect/>
            </a:stretch>
          </p:blipFill>
          <p:spPr>
            <a:xfrm>
              <a:off x="235520" y="5782289"/>
              <a:ext cx="1559173" cy="545517"/>
            </a:xfrm>
            <a:prstGeom prst="rect">
              <a:avLst/>
            </a:prstGeom>
          </p:spPr>
        </p:pic>
        <p:sp>
          <p:nvSpPr>
            <p:cNvPr id="6" name="TextBox 5"/>
            <p:cNvSpPr txBox="1"/>
            <p:nvPr/>
          </p:nvSpPr>
          <p:spPr>
            <a:xfrm>
              <a:off x="163601" y="6354551"/>
              <a:ext cx="2993127" cy="307777"/>
            </a:xfrm>
            <a:prstGeom prst="rect">
              <a:avLst/>
            </a:prstGeom>
            <a:noFill/>
          </p:spPr>
          <p:txBody>
            <a:bodyPr wrap="none" rtlCol="0">
              <a:spAutoFit/>
            </a:bodyPr>
            <a:lstStyle/>
            <a:p>
              <a:r>
                <a:rPr lang="en-US" dirty="0" smtClean="0">
                  <a:solidFill>
                    <a:schemeClr val="tx1"/>
                  </a:solidFill>
                </a:rPr>
                <a:t>Digital Preservation Network (DPN)</a:t>
              </a:r>
              <a:endParaRPr lang="en-US" dirty="0">
                <a:solidFill>
                  <a:schemeClr val="tx1"/>
                </a:solidFill>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is an SLA?</a:t>
            </a:r>
          </a:p>
        </p:txBody>
      </p:sp>
      <p:sp>
        <p:nvSpPr>
          <p:cNvPr id="191" name="Shape 191"/>
          <p:cNvSpPr txBox="1">
            <a:spLocks noGrp="1"/>
          </p:cNvSpPr>
          <p:nvPr>
            <p:ph type="body" idx="1"/>
          </p:nvPr>
        </p:nvSpPr>
        <p:spPr>
          <a:xfrm>
            <a:off x="311700" y="1887375"/>
            <a:ext cx="8520600" cy="4372500"/>
          </a:xfrm>
          <a:prstGeom prst="rect">
            <a:avLst/>
          </a:prstGeom>
        </p:spPr>
        <p:txBody>
          <a:bodyPr lIns="91425" tIns="91425" rIns="91425" bIns="91425" anchor="t" anchorCtr="0">
            <a:noAutofit/>
          </a:bodyPr>
          <a:lstStyle/>
          <a:p>
            <a:pPr lvl="0" rtl="0">
              <a:spcBef>
                <a:spcPts val="0"/>
              </a:spcBef>
              <a:spcAft>
                <a:spcPts val="0"/>
              </a:spcAft>
              <a:buNone/>
            </a:pPr>
            <a:r>
              <a:rPr lang="en">
                <a:solidFill>
                  <a:srgbClr val="000000"/>
                </a:solidFill>
              </a:rPr>
              <a:t>“</a:t>
            </a:r>
            <a:r>
              <a:rPr lang="en">
                <a:solidFill>
                  <a:srgbClr val="252525"/>
                </a:solidFill>
                <a:highlight>
                  <a:srgbClr val="FFFFFF"/>
                </a:highlight>
              </a:rPr>
              <a:t>A service-level agreement is an agreement between two or more parties, where one is the customer and the others are service providers. This can be a legally binding formal or an informal "contract" (for example, internal department relationships). The agreement may involve separate organizations, or different teams within one organization.” </a:t>
            </a:r>
          </a:p>
          <a:p>
            <a:pPr marL="4114800" lvl="0" indent="457200" rtl="0">
              <a:spcBef>
                <a:spcPts val="0"/>
              </a:spcBef>
              <a:spcAft>
                <a:spcPts val="0"/>
              </a:spcAft>
              <a:buNone/>
            </a:pPr>
            <a:r>
              <a:rPr lang="en">
                <a:solidFill>
                  <a:srgbClr val="252525"/>
                </a:solidFill>
                <a:highlight>
                  <a:srgbClr val="FFFFFF"/>
                </a:highlight>
              </a:rPr>
              <a:t>— Wikipedia 2017-01-09</a:t>
            </a:r>
          </a:p>
          <a:p>
            <a:pPr lvl="0" rtl="0">
              <a:spcBef>
                <a:spcPts val="0"/>
              </a:spcBef>
              <a:buNone/>
            </a:pPr>
            <a:endParaRPr/>
          </a:p>
        </p:txBody>
      </p:sp>
      <p:sp>
        <p:nvSpPr>
          <p:cNvPr id="192" name="Shape 19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10</a:t>
            </a:fld>
            <a:endParaRPr lang="en"/>
          </a:p>
        </p:txBody>
      </p:sp>
      <p:sp>
        <p:nvSpPr>
          <p:cNvPr id="193" name="Shape 193"/>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5 — Post-Submission / Lesson 2 — Service Level Agreements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does an SLA cover?</a:t>
            </a:r>
          </a:p>
        </p:txBody>
      </p:sp>
      <p:sp>
        <p:nvSpPr>
          <p:cNvPr id="199" name="Shape 199"/>
          <p:cNvSpPr txBox="1">
            <a:spLocks noGrp="1"/>
          </p:cNvSpPr>
          <p:nvPr>
            <p:ph type="body" idx="1"/>
          </p:nvPr>
        </p:nvSpPr>
        <p:spPr>
          <a:xfrm>
            <a:off x="311700" y="1887375"/>
            <a:ext cx="8520600" cy="4372500"/>
          </a:xfrm>
          <a:prstGeom prst="rect">
            <a:avLst/>
          </a:prstGeom>
        </p:spPr>
        <p:txBody>
          <a:bodyPr lIns="91425" tIns="91425" rIns="91425" bIns="91425" anchor="t" anchorCtr="0">
            <a:noAutofit/>
          </a:bodyPr>
          <a:lstStyle/>
          <a:p>
            <a:pPr lvl="0" rtl="0">
              <a:spcBef>
                <a:spcPts val="0"/>
              </a:spcBef>
              <a:spcAft>
                <a:spcPts val="0"/>
              </a:spcAft>
              <a:buNone/>
            </a:pPr>
            <a:r>
              <a:rPr lang="en">
                <a:solidFill>
                  <a:srgbClr val="252525"/>
                </a:solidFill>
                <a:highlight>
                  <a:srgbClr val="FFFFFF"/>
                </a:highlight>
              </a:rPr>
              <a:t>Measurable metrics for:</a:t>
            </a:r>
          </a:p>
          <a:p>
            <a:pPr marL="457200" lvl="0" indent="-228600" rtl="0">
              <a:spcBef>
                <a:spcPts val="0"/>
              </a:spcBef>
              <a:spcAft>
                <a:spcPts val="0"/>
              </a:spcAft>
              <a:buClr>
                <a:srgbClr val="252525"/>
              </a:buClr>
            </a:pPr>
            <a:r>
              <a:rPr lang="en">
                <a:solidFill>
                  <a:srgbClr val="252525"/>
                </a:solidFill>
                <a:highlight>
                  <a:srgbClr val="FFFFFF"/>
                </a:highlight>
              </a:rPr>
              <a:t>Services to be provided</a:t>
            </a:r>
          </a:p>
          <a:p>
            <a:pPr marL="457200" lvl="0" indent="-228600" rtl="0">
              <a:spcBef>
                <a:spcPts val="0"/>
              </a:spcBef>
              <a:spcAft>
                <a:spcPts val="0"/>
              </a:spcAft>
              <a:buClr>
                <a:srgbClr val="252525"/>
              </a:buClr>
            </a:pPr>
            <a:r>
              <a:rPr lang="en">
                <a:solidFill>
                  <a:srgbClr val="252525"/>
                </a:solidFill>
                <a:highlight>
                  <a:srgbClr val="FFFFFF"/>
                </a:highlight>
              </a:rPr>
              <a:t>Mechanisms for interaction/communication</a:t>
            </a:r>
          </a:p>
          <a:p>
            <a:pPr marL="457200" lvl="0" indent="-228600" rtl="0">
              <a:spcBef>
                <a:spcPts val="0"/>
              </a:spcBef>
              <a:spcAft>
                <a:spcPts val="0"/>
              </a:spcAft>
              <a:buClr>
                <a:srgbClr val="252525"/>
              </a:buClr>
            </a:pPr>
            <a:r>
              <a:rPr lang="en">
                <a:solidFill>
                  <a:srgbClr val="252525"/>
                </a:solidFill>
                <a:highlight>
                  <a:srgbClr val="FFFFFF"/>
                </a:highlight>
              </a:rPr>
              <a:t>Quality of service (e.g., ingest time)</a:t>
            </a:r>
          </a:p>
          <a:p>
            <a:pPr marL="457200" lvl="0" indent="-228600" rtl="0">
              <a:spcBef>
                <a:spcPts val="0"/>
              </a:spcBef>
              <a:spcAft>
                <a:spcPts val="0"/>
              </a:spcAft>
              <a:buClr>
                <a:srgbClr val="252525"/>
              </a:buClr>
            </a:pPr>
            <a:r>
              <a:rPr lang="en">
                <a:solidFill>
                  <a:srgbClr val="252525"/>
                </a:solidFill>
                <a:highlight>
                  <a:srgbClr val="FFFFFF"/>
                </a:highlight>
              </a:rPr>
              <a:t>Steps for reporting issues and resolution time frame</a:t>
            </a:r>
          </a:p>
          <a:p>
            <a:pPr marL="457200" lvl="0" indent="-228600" rtl="0">
              <a:spcBef>
                <a:spcPts val="0"/>
              </a:spcBef>
              <a:spcAft>
                <a:spcPts val="0"/>
              </a:spcAft>
              <a:buClr>
                <a:srgbClr val="252525"/>
              </a:buClr>
            </a:pPr>
            <a:r>
              <a:rPr lang="en">
                <a:solidFill>
                  <a:srgbClr val="252525"/>
                </a:solidFill>
                <a:highlight>
                  <a:srgbClr val="FFFFFF"/>
                </a:highlight>
              </a:rPr>
              <a:t>Monitoring process</a:t>
            </a:r>
          </a:p>
          <a:p>
            <a:pPr marL="457200" lvl="0" indent="-228600" rtl="0">
              <a:spcBef>
                <a:spcPts val="0"/>
              </a:spcBef>
              <a:spcAft>
                <a:spcPts val="0"/>
              </a:spcAft>
              <a:buClr>
                <a:srgbClr val="252525"/>
              </a:buClr>
            </a:pPr>
            <a:r>
              <a:rPr lang="en">
                <a:solidFill>
                  <a:srgbClr val="252525"/>
                </a:solidFill>
                <a:highlight>
                  <a:srgbClr val="FFFFFF"/>
                </a:highlight>
              </a:rPr>
              <a:t>Limits (e.g., maximum data volume per cost unit)</a:t>
            </a:r>
          </a:p>
          <a:p>
            <a:pPr lvl="0" rtl="0">
              <a:spcBef>
                <a:spcPts val="0"/>
              </a:spcBef>
              <a:buNone/>
            </a:pPr>
            <a:endParaRPr/>
          </a:p>
        </p:txBody>
      </p:sp>
      <p:sp>
        <p:nvSpPr>
          <p:cNvPr id="200" name="Shape 20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11</a:t>
            </a:fld>
            <a:endParaRPr lang="en"/>
          </a:p>
        </p:txBody>
      </p:sp>
      <p:sp>
        <p:nvSpPr>
          <p:cNvPr id="201" name="Shape 20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5 — Post-Submission / Lesson 2 — Service Level Agreements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How should you determine what should go into an SLA?</a:t>
            </a:r>
          </a:p>
        </p:txBody>
      </p:sp>
      <p:sp>
        <p:nvSpPr>
          <p:cNvPr id="207" name="Shape 207"/>
          <p:cNvSpPr txBox="1">
            <a:spLocks noGrp="1"/>
          </p:cNvSpPr>
          <p:nvPr>
            <p:ph type="body" idx="1"/>
          </p:nvPr>
        </p:nvSpPr>
        <p:spPr>
          <a:xfrm>
            <a:off x="311700" y="1887375"/>
            <a:ext cx="8520600" cy="4372500"/>
          </a:xfrm>
          <a:prstGeom prst="rect">
            <a:avLst/>
          </a:prstGeom>
        </p:spPr>
        <p:txBody>
          <a:bodyPr lIns="91425" tIns="91425" rIns="91425" bIns="91425" anchor="t" anchorCtr="0">
            <a:noAutofit/>
          </a:bodyPr>
          <a:lstStyle/>
          <a:p>
            <a:pPr lvl="0" rtl="0">
              <a:spcBef>
                <a:spcPts val="0"/>
              </a:spcBef>
              <a:spcAft>
                <a:spcPts val="0"/>
              </a:spcAft>
              <a:buNone/>
            </a:pPr>
            <a:r>
              <a:rPr lang="en">
                <a:solidFill>
                  <a:srgbClr val="252525"/>
                </a:solidFill>
                <a:highlight>
                  <a:srgbClr val="FFFFFF"/>
                </a:highlight>
              </a:rPr>
              <a:t>SLA terms should be agreeable to all parties</a:t>
            </a:r>
          </a:p>
          <a:p>
            <a:pPr lvl="0" rtl="0">
              <a:spcBef>
                <a:spcPts val="0"/>
              </a:spcBef>
              <a:spcAft>
                <a:spcPts val="0"/>
              </a:spcAft>
              <a:buNone/>
            </a:pPr>
            <a:endParaRPr>
              <a:solidFill>
                <a:srgbClr val="252525"/>
              </a:solidFill>
              <a:highlight>
                <a:srgbClr val="FFFFFF"/>
              </a:highlight>
            </a:endParaRPr>
          </a:p>
          <a:p>
            <a:pPr lvl="0" rtl="0">
              <a:spcBef>
                <a:spcPts val="0"/>
              </a:spcBef>
              <a:spcAft>
                <a:spcPts val="0"/>
              </a:spcAft>
              <a:buNone/>
            </a:pPr>
            <a:r>
              <a:rPr lang="en">
                <a:solidFill>
                  <a:srgbClr val="252525"/>
                </a:solidFill>
                <a:highlight>
                  <a:srgbClr val="FFFFFF"/>
                </a:highlight>
              </a:rPr>
              <a:t>Submitting organizations should base terms on their requirements (e.g., how fast do you need to be able to retrieve data once a request is submitted?). Discuss and document these for each set of terms in the SLA.</a:t>
            </a:r>
          </a:p>
          <a:p>
            <a:pPr lvl="0" rtl="0">
              <a:spcBef>
                <a:spcPts val="0"/>
              </a:spcBef>
              <a:spcAft>
                <a:spcPts val="0"/>
              </a:spcAft>
              <a:buNone/>
            </a:pPr>
            <a:endParaRPr>
              <a:solidFill>
                <a:srgbClr val="252525"/>
              </a:solidFill>
              <a:highlight>
                <a:srgbClr val="FFFFFF"/>
              </a:highlight>
            </a:endParaRPr>
          </a:p>
          <a:p>
            <a:pPr lvl="0" rtl="0">
              <a:spcBef>
                <a:spcPts val="0"/>
              </a:spcBef>
              <a:spcAft>
                <a:spcPts val="0"/>
              </a:spcAft>
              <a:buNone/>
            </a:pPr>
            <a:r>
              <a:rPr lang="en">
                <a:solidFill>
                  <a:srgbClr val="252525"/>
                </a:solidFill>
                <a:highlight>
                  <a:srgbClr val="FFFFFF"/>
                </a:highlight>
              </a:rPr>
              <a:t>Services may have boilerplate SLAs, but exact terms should be negotiated.</a:t>
            </a:r>
          </a:p>
          <a:p>
            <a:pPr lvl="0" rtl="0">
              <a:spcBef>
                <a:spcPts val="0"/>
              </a:spcBef>
              <a:spcAft>
                <a:spcPts val="0"/>
              </a:spcAft>
              <a:buNone/>
            </a:pPr>
            <a:endParaRPr>
              <a:solidFill>
                <a:srgbClr val="252525"/>
              </a:solidFill>
              <a:highlight>
                <a:srgbClr val="FFFFFF"/>
              </a:highlight>
            </a:endParaRPr>
          </a:p>
          <a:p>
            <a:pPr lvl="0" rtl="0">
              <a:spcBef>
                <a:spcPts val="0"/>
              </a:spcBef>
              <a:spcAft>
                <a:spcPts val="0"/>
              </a:spcAft>
              <a:buNone/>
            </a:pPr>
            <a:endParaRPr>
              <a:solidFill>
                <a:srgbClr val="252525"/>
              </a:solidFill>
              <a:highlight>
                <a:srgbClr val="FFFFFF"/>
              </a:highlight>
            </a:endParaRPr>
          </a:p>
          <a:p>
            <a:pPr lvl="0" rtl="0">
              <a:spcBef>
                <a:spcPts val="0"/>
              </a:spcBef>
              <a:buNone/>
            </a:pPr>
            <a:endParaRPr/>
          </a:p>
        </p:txBody>
      </p:sp>
      <p:sp>
        <p:nvSpPr>
          <p:cNvPr id="208" name="Shape 20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12</a:t>
            </a:fld>
            <a:endParaRPr lang="en"/>
          </a:p>
        </p:txBody>
      </p:sp>
      <p:sp>
        <p:nvSpPr>
          <p:cNvPr id="209" name="Shape 20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5 — Post-Submission / Lesson 2 — Service Level Agreements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Who should be responsible for negotiating an SLA?</a:t>
            </a:r>
          </a:p>
        </p:txBody>
      </p:sp>
      <p:sp>
        <p:nvSpPr>
          <p:cNvPr id="215" name="Shape 215"/>
          <p:cNvSpPr txBox="1">
            <a:spLocks noGrp="1"/>
          </p:cNvSpPr>
          <p:nvPr>
            <p:ph type="body" idx="1"/>
          </p:nvPr>
        </p:nvSpPr>
        <p:spPr>
          <a:xfrm>
            <a:off x="311700" y="1782350"/>
            <a:ext cx="8520600" cy="4372500"/>
          </a:xfrm>
          <a:prstGeom prst="rect">
            <a:avLst/>
          </a:prstGeom>
        </p:spPr>
        <p:txBody>
          <a:bodyPr lIns="91425" tIns="91425" rIns="91425" bIns="91425" anchor="t" anchorCtr="0">
            <a:noAutofit/>
          </a:bodyPr>
          <a:lstStyle/>
          <a:p>
            <a:pPr lvl="0" rtl="0">
              <a:spcBef>
                <a:spcPts val="0"/>
              </a:spcBef>
              <a:spcAft>
                <a:spcPts val="0"/>
              </a:spcAft>
              <a:buNone/>
            </a:pPr>
            <a:r>
              <a:rPr lang="en" sz="2000">
                <a:solidFill>
                  <a:srgbClr val="000000"/>
                </a:solidFill>
              </a:rPr>
              <a:t>SLA negotiation should involve stakeholders from business and technology, e.g.,</a:t>
            </a:r>
          </a:p>
          <a:p>
            <a:pPr marL="457200" lvl="0" indent="-355600" rtl="0">
              <a:spcBef>
                <a:spcPts val="0"/>
              </a:spcBef>
              <a:spcAft>
                <a:spcPts val="0"/>
              </a:spcAft>
              <a:buClr>
                <a:srgbClr val="000000"/>
              </a:buClr>
              <a:buSzPct val="100000"/>
            </a:pPr>
            <a:r>
              <a:rPr lang="en" sz="2000">
                <a:solidFill>
                  <a:srgbClr val="000000"/>
                </a:solidFill>
              </a:rPr>
              <a:t>Collection managers</a:t>
            </a:r>
          </a:p>
          <a:p>
            <a:pPr marL="457200" lvl="0" indent="-355600" rtl="0">
              <a:spcBef>
                <a:spcPts val="0"/>
              </a:spcBef>
              <a:spcAft>
                <a:spcPts val="0"/>
              </a:spcAft>
              <a:buClr>
                <a:srgbClr val="000000"/>
              </a:buClr>
              <a:buSzPct val="100000"/>
            </a:pPr>
            <a:r>
              <a:rPr lang="en" sz="2000">
                <a:solidFill>
                  <a:srgbClr val="000000"/>
                </a:solidFill>
              </a:rPr>
              <a:t>Digital preservation specialists</a:t>
            </a:r>
          </a:p>
          <a:p>
            <a:pPr marL="457200" lvl="0" indent="-355600" rtl="0">
              <a:spcBef>
                <a:spcPts val="0"/>
              </a:spcBef>
              <a:spcAft>
                <a:spcPts val="0"/>
              </a:spcAft>
              <a:buClr>
                <a:srgbClr val="000000"/>
              </a:buClr>
              <a:buSzPct val="100000"/>
            </a:pPr>
            <a:r>
              <a:rPr lang="en" sz="2000">
                <a:solidFill>
                  <a:srgbClr val="000000"/>
                </a:solidFill>
              </a:rPr>
              <a:t>IT</a:t>
            </a:r>
          </a:p>
          <a:p>
            <a:pPr marL="457200" lvl="0" indent="-355600" rtl="0">
              <a:spcBef>
                <a:spcPts val="0"/>
              </a:spcBef>
              <a:spcAft>
                <a:spcPts val="0"/>
              </a:spcAft>
              <a:buClr>
                <a:srgbClr val="000000"/>
              </a:buClr>
              <a:buSzPct val="100000"/>
            </a:pPr>
            <a:r>
              <a:rPr lang="en" sz="2000">
                <a:solidFill>
                  <a:srgbClr val="000000"/>
                </a:solidFill>
              </a:rPr>
              <a:t>Legal</a:t>
            </a:r>
          </a:p>
          <a:p>
            <a:pPr marL="0" lvl="0" indent="0" rtl="0">
              <a:spcBef>
                <a:spcPts val="0"/>
              </a:spcBef>
              <a:spcAft>
                <a:spcPts val="0"/>
              </a:spcAft>
              <a:buNone/>
            </a:pPr>
            <a:endParaRPr sz="2000">
              <a:solidFill>
                <a:srgbClr val="000000"/>
              </a:solidFill>
            </a:endParaRPr>
          </a:p>
          <a:p>
            <a:pPr lvl="0" rtl="0">
              <a:spcBef>
                <a:spcPts val="0"/>
              </a:spcBef>
              <a:spcAft>
                <a:spcPts val="0"/>
              </a:spcAft>
              <a:buNone/>
            </a:pPr>
            <a:r>
              <a:rPr lang="en" sz="2000">
                <a:solidFill>
                  <a:srgbClr val="000000"/>
                </a:solidFill>
              </a:rPr>
              <a:t>Why not just let IT deal with it?</a:t>
            </a:r>
          </a:p>
          <a:p>
            <a:pPr marL="457200" lvl="0" indent="-355600" rtl="0">
              <a:spcBef>
                <a:spcPts val="0"/>
              </a:spcBef>
              <a:spcAft>
                <a:spcPts val="0"/>
              </a:spcAft>
              <a:buClr>
                <a:srgbClr val="000000"/>
              </a:buClr>
              <a:buSzPct val="100000"/>
            </a:pPr>
            <a:r>
              <a:rPr lang="en" sz="2000">
                <a:solidFill>
                  <a:srgbClr val="000000"/>
                </a:solidFill>
              </a:rPr>
              <a:t>Digital preservation is more than just technology</a:t>
            </a:r>
          </a:p>
          <a:p>
            <a:pPr marL="457200" lvl="0" indent="-355600" rtl="0">
              <a:spcBef>
                <a:spcPts val="0"/>
              </a:spcBef>
              <a:spcAft>
                <a:spcPts val="0"/>
              </a:spcAft>
              <a:buClr>
                <a:srgbClr val="000000"/>
              </a:buClr>
              <a:buSzPct val="100000"/>
            </a:pPr>
            <a:r>
              <a:rPr lang="en" sz="2000">
                <a:solidFill>
                  <a:srgbClr val="000000"/>
                </a:solidFill>
              </a:rPr>
              <a:t>Digital preservation services are more than just straightforward “cloud” infrastructure providers</a:t>
            </a:r>
          </a:p>
          <a:p>
            <a:pPr marL="457200" lvl="0" indent="-355600" rtl="0">
              <a:spcBef>
                <a:spcPts val="0"/>
              </a:spcBef>
              <a:spcAft>
                <a:spcPts val="0"/>
              </a:spcAft>
              <a:buClr>
                <a:srgbClr val="000000"/>
              </a:buClr>
              <a:buSzPct val="100000"/>
            </a:pPr>
            <a:r>
              <a:rPr lang="en" sz="2000">
                <a:solidFill>
                  <a:srgbClr val="000000"/>
                </a:solidFill>
              </a:rPr>
              <a:t>IT doesn’t always know the requirements of the collection managers</a:t>
            </a:r>
          </a:p>
          <a:p>
            <a:pPr lvl="0" rtl="0">
              <a:spcBef>
                <a:spcPts val="0"/>
              </a:spcBef>
              <a:spcAft>
                <a:spcPts val="0"/>
              </a:spcAft>
              <a:buNone/>
            </a:pPr>
            <a:endParaRPr>
              <a:solidFill>
                <a:srgbClr val="252525"/>
              </a:solidFill>
              <a:highlight>
                <a:srgbClr val="FFFFFF"/>
              </a:highlight>
            </a:endParaRPr>
          </a:p>
          <a:p>
            <a:pPr lvl="0" rtl="0">
              <a:spcBef>
                <a:spcPts val="0"/>
              </a:spcBef>
              <a:spcAft>
                <a:spcPts val="0"/>
              </a:spcAft>
              <a:buNone/>
            </a:pPr>
            <a:endParaRPr>
              <a:solidFill>
                <a:srgbClr val="252525"/>
              </a:solidFill>
              <a:highlight>
                <a:srgbClr val="FFFFFF"/>
              </a:highlight>
            </a:endParaRPr>
          </a:p>
          <a:p>
            <a:pPr lvl="0" rtl="0">
              <a:spcBef>
                <a:spcPts val="0"/>
              </a:spcBef>
              <a:spcAft>
                <a:spcPts val="0"/>
              </a:spcAft>
              <a:buNone/>
            </a:pPr>
            <a:endParaRPr>
              <a:solidFill>
                <a:srgbClr val="252525"/>
              </a:solidFill>
              <a:highlight>
                <a:srgbClr val="FFFFFF"/>
              </a:highlight>
            </a:endParaRPr>
          </a:p>
          <a:p>
            <a:pPr lvl="0" rtl="0">
              <a:spcBef>
                <a:spcPts val="0"/>
              </a:spcBef>
              <a:buNone/>
            </a:pPr>
            <a:endParaRPr/>
          </a:p>
        </p:txBody>
      </p:sp>
      <p:sp>
        <p:nvSpPr>
          <p:cNvPr id="216" name="Shape 21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13</a:t>
            </a:fld>
            <a:endParaRPr lang="en"/>
          </a:p>
        </p:txBody>
      </p:sp>
      <p:sp>
        <p:nvSpPr>
          <p:cNvPr id="217" name="Shape 21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5 — Post-Submission / Lesson 2 — Service Level Agreements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b="1"/>
              <a:t>Exercise: </a:t>
            </a:r>
            <a:r>
              <a:rPr lang="en"/>
              <a:t>Reviewing SLAs</a:t>
            </a:r>
          </a:p>
        </p:txBody>
      </p:sp>
      <p:sp>
        <p:nvSpPr>
          <p:cNvPr id="223" name="Shape 223"/>
          <p:cNvSpPr txBox="1">
            <a:spLocks noGrp="1"/>
          </p:cNvSpPr>
          <p:nvPr>
            <p:ph type="body" idx="1"/>
          </p:nvPr>
        </p:nvSpPr>
        <p:spPr>
          <a:xfrm>
            <a:off x="259175" y="1467575"/>
            <a:ext cx="8520600" cy="4088700"/>
          </a:xfrm>
          <a:prstGeom prst="rect">
            <a:avLst/>
          </a:prstGeom>
        </p:spPr>
        <p:txBody>
          <a:bodyPr lIns="91425" tIns="91425" rIns="91425" bIns="91425" anchor="t" anchorCtr="0">
            <a:noAutofit/>
          </a:bodyPr>
          <a:lstStyle/>
          <a:p>
            <a:pPr lvl="0" rtl="0">
              <a:spcBef>
                <a:spcPts val="0"/>
              </a:spcBef>
              <a:buNone/>
            </a:pPr>
            <a:r>
              <a:rPr lang="en" sz="2400" b="1">
                <a:solidFill>
                  <a:srgbClr val="FFFFFF"/>
                </a:solidFill>
              </a:rPr>
              <a:t>Type:</a:t>
            </a:r>
            <a:r>
              <a:rPr lang="en" sz="2400">
                <a:solidFill>
                  <a:srgbClr val="FFFFFF"/>
                </a:solidFill>
              </a:rPr>
              <a:t> </a:t>
            </a:r>
            <a:r>
              <a:rPr lang="en"/>
              <a:t>Small group exercise</a:t>
            </a:r>
          </a:p>
          <a:p>
            <a:pPr lvl="0" rtl="0">
              <a:spcBef>
                <a:spcPts val="0"/>
              </a:spcBef>
              <a:buNone/>
            </a:pPr>
            <a:r>
              <a:rPr lang="en" sz="2400" b="1">
                <a:solidFill>
                  <a:srgbClr val="FFFFFF"/>
                </a:solidFill>
              </a:rPr>
              <a:t>Goal: </a:t>
            </a:r>
            <a:r>
              <a:rPr lang="en"/>
              <a:t>Understand how to read and interpret SLAs</a:t>
            </a:r>
          </a:p>
          <a:p>
            <a:pPr lvl="0" rtl="0">
              <a:spcBef>
                <a:spcPts val="0"/>
              </a:spcBef>
              <a:spcAft>
                <a:spcPts val="0"/>
              </a:spcAft>
              <a:buNone/>
            </a:pPr>
            <a:r>
              <a:rPr lang="en" sz="2400" b="1">
                <a:solidFill>
                  <a:srgbClr val="FFFFFF"/>
                </a:solidFill>
              </a:rPr>
              <a:t>Description:</a:t>
            </a:r>
          </a:p>
          <a:p>
            <a:pPr marL="457200" marR="0" lvl="0" indent="-342900" algn="l" rtl="0">
              <a:lnSpc>
                <a:spcPct val="115000"/>
              </a:lnSpc>
              <a:spcBef>
                <a:spcPts val="0"/>
              </a:spcBef>
              <a:spcAft>
                <a:spcPts val="0"/>
              </a:spcAft>
              <a:buClr>
                <a:srgbClr val="FFFFFF"/>
              </a:buClr>
              <a:buSzPct val="100000"/>
              <a:buFont typeface="Arial"/>
            </a:pPr>
            <a:r>
              <a:rPr lang="en" sz="1800">
                <a:solidFill>
                  <a:srgbClr val="FFFFFF"/>
                </a:solidFill>
              </a:rPr>
              <a:t>Participants divide into small groups (4-5 max)</a:t>
            </a:r>
          </a:p>
          <a:p>
            <a:pPr marL="457200" marR="0" lvl="0" indent="-342900" algn="l" rtl="0">
              <a:lnSpc>
                <a:spcPct val="115000"/>
              </a:lnSpc>
              <a:spcBef>
                <a:spcPts val="0"/>
              </a:spcBef>
              <a:spcAft>
                <a:spcPts val="0"/>
              </a:spcAft>
              <a:buClr>
                <a:srgbClr val="FFFFFF"/>
              </a:buClr>
              <a:buSzPct val="100000"/>
            </a:pPr>
            <a:r>
              <a:rPr lang="en" sz="1800">
                <a:solidFill>
                  <a:srgbClr val="FFFFFF"/>
                </a:solidFill>
              </a:rPr>
              <a:t>Each group receives a different sample SLA from a preservation service</a:t>
            </a:r>
          </a:p>
          <a:p>
            <a:pPr marL="457200" marR="0" lvl="0" indent="-342900" algn="l" rtl="0">
              <a:lnSpc>
                <a:spcPct val="115000"/>
              </a:lnSpc>
              <a:spcBef>
                <a:spcPts val="0"/>
              </a:spcBef>
              <a:spcAft>
                <a:spcPts val="0"/>
              </a:spcAft>
              <a:buClr>
                <a:srgbClr val="FFFFFF"/>
              </a:buClr>
              <a:buSzPct val="100000"/>
            </a:pPr>
            <a:r>
              <a:rPr lang="en" sz="1800">
                <a:solidFill>
                  <a:srgbClr val="FFFFFF"/>
                </a:solidFill>
              </a:rPr>
              <a:t>Participants review SLAs and identifies:</a:t>
            </a:r>
          </a:p>
          <a:p>
            <a:pPr marL="914400" marR="0" lvl="1" indent="-342900" algn="l" rtl="0">
              <a:lnSpc>
                <a:spcPct val="115000"/>
              </a:lnSpc>
              <a:spcBef>
                <a:spcPts val="0"/>
              </a:spcBef>
              <a:spcAft>
                <a:spcPts val="0"/>
              </a:spcAft>
              <a:buClr>
                <a:srgbClr val="FFFFFF"/>
              </a:buClr>
              <a:buSzPct val="100000"/>
            </a:pPr>
            <a:r>
              <a:rPr lang="en" sz="1800">
                <a:solidFill>
                  <a:srgbClr val="FFFFFF"/>
                </a:solidFill>
              </a:rPr>
              <a:t>What services are covered by the agreement?</a:t>
            </a:r>
          </a:p>
          <a:p>
            <a:pPr marL="914400" marR="0" lvl="1" indent="-342900" algn="l" rtl="0">
              <a:lnSpc>
                <a:spcPct val="115000"/>
              </a:lnSpc>
              <a:spcBef>
                <a:spcPts val="0"/>
              </a:spcBef>
              <a:spcAft>
                <a:spcPts val="0"/>
              </a:spcAft>
              <a:buClr>
                <a:srgbClr val="FFFFFF"/>
              </a:buClr>
              <a:buSzPct val="100000"/>
            </a:pPr>
            <a:r>
              <a:rPr lang="en" sz="1800">
                <a:solidFill>
                  <a:srgbClr val="FFFFFF"/>
                </a:solidFill>
              </a:rPr>
              <a:t>What services are not covered, that you think should be (if any)?</a:t>
            </a:r>
          </a:p>
          <a:p>
            <a:pPr marL="914400" marR="0" lvl="1" indent="-342900" algn="l" rtl="0">
              <a:lnSpc>
                <a:spcPct val="115000"/>
              </a:lnSpc>
              <a:spcBef>
                <a:spcPts val="0"/>
              </a:spcBef>
              <a:spcAft>
                <a:spcPts val="0"/>
              </a:spcAft>
              <a:buClr>
                <a:srgbClr val="FFFFFF"/>
              </a:buClr>
              <a:buSzPct val="100000"/>
            </a:pPr>
            <a:r>
              <a:rPr lang="en" sz="1800">
                <a:solidFill>
                  <a:srgbClr val="FFFFFF"/>
                </a:solidFill>
              </a:rPr>
              <a:t>What are some examples of quality of service metrics?</a:t>
            </a:r>
          </a:p>
          <a:p>
            <a:pPr marL="914400" marR="0" lvl="1" indent="-342900" algn="l" rtl="0">
              <a:lnSpc>
                <a:spcPct val="115000"/>
              </a:lnSpc>
              <a:spcBef>
                <a:spcPts val="0"/>
              </a:spcBef>
              <a:spcAft>
                <a:spcPts val="0"/>
              </a:spcAft>
              <a:buClr>
                <a:srgbClr val="FFFFFF"/>
              </a:buClr>
              <a:buSzPct val="100000"/>
            </a:pPr>
            <a:r>
              <a:rPr lang="en" sz="1800">
                <a:solidFill>
                  <a:srgbClr val="FFFFFF"/>
                </a:solidFill>
              </a:rPr>
              <a:t>What are the steps for issue resolution?</a:t>
            </a:r>
          </a:p>
        </p:txBody>
      </p:sp>
      <p:sp>
        <p:nvSpPr>
          <p:cNvPr id="224" name="Shape 22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14</a:t>
            </a:fld>
            <a:endParaRPr lang="en">
              <a:solidFill>
                <a:srgbClr val="FFFFFF"/>
              </a:solidFill>
            </a:endParaRPr>
          </a:p>
        </p:txBody>
      </p:sp>
      <p:sp>
        <p:nvSpPr>
          <p:cNvPr id="225" name="Shape 225"/>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5 — Post-Submission / Lesson 2 — Service Level Agreements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229"/>
        <p:cNvGrpSpPr/>
        <p:nvPr/>
      </p:nvGrpSpPr>
      <p:grpSpPr>
        <a:xfrm>
          <a:off x="0" y="0"/>
          <a:ext cx="0" cy="0"/>
          <a:chOff x="0" y="0"/>
          <a:chExt cx="0" cy="0"/>
        </a:xfrm>
      </p:grpSpPr>
      <p:sp>
        <p:nvSpPr>
          <p:cNvPr id="230" name="Shape 230"/>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3</a:t>
            </a:r>
            <a:r>
              <a:rPr lang="en" b="1"/>
              <a:t>: </a:t>
            </a:r>
            <a:r>
              <a:rPr lang="en"/>
              <a:t>Determining Roles and Responsibilities</a:t>
            </a:r>
          </a:p>
        </p:txBody>
      </p:sp>
      <p:sp>
        <p:nvSpPr>
          <p:cNvPr id="231" name="Shape 23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15</a:t>
            </a:fld>
            <a:endParaRPr lang="e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35"/>
        <p:cNvGrpSpPr/>
        <p:nvPr/>
      </p:nvGrpSpPr>
      <p:grpSpPr>
        <a:xfrm>
          <a:off x="0" y="0"/>
          <a:ext cx="0" cy="0"/>
          <a:chOff x="0" y="0"/>
          <a:chExt cx="0" cy="0"/>
        </a:xfrm>
      </p:grpSpPr>
      <p:sp>
        <p:nvSpPr>
          <p:cNvPr id="236" name="Shape 23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Bottleneck check!</a:t>
            </a:r>
          </a:p>
          <a:p>
            <a:pPr lvl="0" rtl="0">
              <a:spcBef>
                <a:spcPts val="0"/>
              </a:spcBef>
              <a:buNone/>
            </a:pPr>
            <a:endParaRPr b="1">
              <a:solidFill>
                <a:srgbClr val="434343"/>
              </a:solidFill>
            </a:endParaRPr>
          </a:p>
        </p:txBody>
      </p:sp>
      <p:sp>
        <p:nvSpPr>
          <p:cNvPr id="237" name="Shape 237"/>
          <p:cNvSpPr txBox="1">
            <a:spLocks noGrp="1"/>
          </p:cNvSpPr>
          <p:nvPr>
            <p:ph type="body" idx="1"/>
          </p:nvPr>
        </p:nvSpPr>
        <p:spPr>
          <a:xfrm>
            <a:off x="260325" y="1530325"/>
            <a:ext cx="8520600" cy="4107600"/>
          </a:xfrm>
          <a:prstGeom prst="rect">
            <a:avLst/>
          </a:prstGeom>
        </p:spPr>
        <p:txBody>
          <a:bodyPr lIns="91425" tIns="91425" rIns="91425" bIns="91425" anchor="t" anchorCtr="0">
            <a:noAutofit/>
          </a:bodyPr>
          <a:lstStyle/>
          <a:p>
            <a:pPr lvl="0" rtl="0">
              <a:spcBef>
                <a:spcPts val="0"/>
              </a:spcBef>
              <a:spcAft>
                <a:spcPts val="1000"/>
              </a:spcAft>
              <a:buNone/>
            </a:pPr>
            <a:r>
              <a:rPr lang="en"/>
              <a:t>Lack of decision-making on this issue creates preservation bottlenecks for many organizations.</a:t>
            </a:r>
          </a:p>
          <a:p>
            <a:pPr lvl="0" rtl="0">
              <a:spcBef>
                <a:spcPts val="0"/>
              </a:spcBef>
              <a:spcAft>
                <a:spcPts val="1000"/>
              </a:spcAft>
              <a:buNone/>
            </a:pPr>
            <a:r>
              <a:rPr lang="en"/>
              <a:t>Common challenges include:</a:t>
            </a:r>
          </a:p>
          <a:p>
            <a:pPr marL="457200" lvl="0" indent="-342900" rtl="0">
              <a:lnSpc>
                <a:spcPct val="100000"/>
              </a:lnSpc>
              <a:spcBef>
                <a:spcPts val="0"/>
              </a:spcBef>
              <a:spcAft>
                <a:spcPts val="0"/>
              </a:spcAft>
              <a:buSzPct val="100000"/>
            </a:pPr>
            <a:r>
              <a:rPr lang="en" sz="1800"/>
              <a:t>Internal ongoing roles are not defined and/or understood</a:t>
            </a:r>
          </a:p>
          <a:p>
            <a:pPr marL="457200" lvl="0" indent="-342900" rtl="0">
              <a:lnSpc>
                <a:spcPct val="100000"/>
              </a:lnSpc>
              <a:spcBef>
                <a:spcPts val="0"/>
              </a:spcBef>
              <a:spcAft>
                <a:spcPts val="0"/>
              </a:spcAft>
              <a:buSzPct val="100000"/>
            </a:pPr>
            <a:r>
              <a:rPr lang="en" sz="1800"/>
              <a:t>Expectations of the preservation environment are not agreed upon internally</a:t>
            </a:r>
          </a:p>
          <a:p>
            <a:pPr marL="457200" lvl="0" indent="-342900" rtl="0">
              <a:lnSpc>
                <a:spcPct val="100000"/>
              </a:lnSpc>
              <a:spcBef>
                <a:spcPts val="0"/>
              </a:spcBef>
              <a:spcAft>
                <a:spcPts val="0"/>
              </a:spcAft>
              <a:buSzPct val="100000"/>
            </a:pPr>
            <a:r>
              <a:rPr lang="en" sz="1800"/>
              <a:t>SLA negotiation does not include all parties</a:t>
            </a:r>
          </a:p>
          <a:p>
            <a:pPr marL="457200" lvl="0" indent="-342900" rtl="0">
              <a:lnSpc>
                <a:spcPct val="100000"/>
              </a:lnSpc>
              <a:spcBef>
                <a:spcPts val="0"/>
              </a:spcBef>
              <a:spcAft>
                <a:spcPts val="0"/>
              </a:spcAft>
              <a:buSzPct val="100000"/>
            </a:pPr>
            <a:r>
              <a:rPr lang="en" sz="1800"/>
              <a:t>Not all parties are aware of SLA terms</a:t>
            </a:r>
          </a:p>
          <a:p>
            <a:pPr lvl="0" rtl="0">
              <a:lnSpc>
                <a:spcPct val="100000"/>
              </a:lnSpc>
              <a:spcBef>
                <a:spcPts val="0"/>
              </a:spcBef>
              <a:spcAft>
                <a:spcPts val="0"/>
              </a:spcAft>
              <a:buNone/>
            </a:pPr>
            <a:endParaRPr sz="2000"/>
          </a:p>
          <a:p>
            <a:pPr lvl="0" rtl="0">
              <a:lnSpc>
                <a:spcPct val="100000"/>
              </a:lnSpc>
              <a:spcBef>
                <a:spcPts val="0"/>
              </a:spcBef>
              <a:spcAft>
                <a:spcPts val="0"/>
              </a:spcAft>
              <a:buNone/>
            </a:pPr>
            <a:r>
              <a:rPr lang="en"/>
              <a:t>These issues can cause paralysis and place digital content at risk. A governance process can help ensure that there is a means for resolving issues.</a:t>
            </a:r>
          </a:p>
          <a:p>
            <a:pPr lvl="0" rtl="0">
              <a:spcBef>
                <a:spcPts val="0"/>
              </a:spcBef>
              <a:buNone/>
            </a:pPr>
            <a:endParaRPr sz="2000"/>
          </a:p>
          <a:p>
            <a:pPr lvl="0" rtl="0">
              <a:spcBef>
                <a:spcPts val="0"/>
              </a:spcBef>
              <a:buNone/>
            </a:pPr>
            <a:endParaRPr sz="2000"/>
          </a:p>
          <a:p>
            <a:pPr lvl="0" rtl="0">
              <a:spcBef>
                <a:spcPts val="0"/>
              </a:spcBef>
              <a:buNone/>
            </a:pPr>
            <a:endParaRPr sz="2000"/>
          </a:p>
          <a:p>
            <a:pPr lvl="0" rtl="0">
              <a:spcBef>
                <a:spcPts val="0"/>
              </a:spcBef>
              <a:buNone/>
            </a:pPr>
            <a:endParaRPr sz="2000"/>
          </a:p>
        </p:txBody>
      </p:sp>
      <p:sp>
        <p:nvSpPr>
          <p:cNvPr id="238" name="Shape 23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16</a:t>
            </a:fld>
            <a:endParaRPr lang="en"/>
          </a:p>
        </p:txBody>
      </p:sp>
      <p:sp>
        <p:nvSpPr>
          <p:cNvPr id="239" name="Shape 23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A86E8"/>
                </a:solidFill>
              </a:rPr>
              <a:t>Module 5 — Post-Submission / Lesson 3 — Determining Roles and Responsibilities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b="1"/>
              <a:t>Exercise: </a:t>
            </a:r>
            <a:r>
              <a:rPr lang="en"/>
              <a:t>Determining roles and responsibilities</a:t>
            </a:r>
          </a:p>
        </p:txBody>
      </p:sp>
      <p:sp>
        <p:nvSpPr>
          <p:cNvPr id="245" name="Shape 245"/>
          <p:cNvSpPr txBox="1">
            <a:spLocks noGrp="1"/>
          </p:cNvSpPr>
          <p:nvPr>
            <p:ph type="body" idx="1"/>
          </p:nvPr>
        </p:nvSpPr>
        <p:spPr>
          <a:xfrm>
            <a:off x="311700" y="1469075"/>
            <a:ext cx="8520600" cy="4088700"/>
          </a:xfrm>
          <a:prstGeom prst="rect">
            <a:avLst/>
          </a:prstGeom>
        </p:spPr>
        <p:txBody>
          <a:bodyPr lIns="91425" tIns="91425" rIns="91425" bIns="91425" anchor="t" anchorCtr="0">
            <a:noAutofit/>
          </a:bodyPr>
          <a:lstStyle/>
          <a:p>
            <a:pPr lvl="0" rtl="0">
              <a:spcBef>
                <a:spcPts val="0"/>
              </a:spcBef>
              <a:buNone/>
            </a:pPr>
            <a:r>
              <a:rPr lang="en" sz="2400">
                <a:solidFill>
                  <a:srgbClr val="FFFFFF"/>
                </a:solidFill>
              </a:rPr>
              <a:t>Type: </a:t>
            </a:r>
            <a:r>
              <a:rPr lang="en"/>
              <a:t>Case study problem solving</a:t>
            </a:r>
          </a:p>
          <a:p>
            <a:pPr lvl="0" rtl="0">
              <a:spcBef>
                <a:spcPts val="0"/>
              </a:spcBef>
              <a:buNone/>
            </a:pPr>
            <a:r>
              <a:rPr lang="en" sz="2400">
                <a:solidFill>
                  <a:srgbClr val="FFFFFF"/>
                </a:solidFill>
              </a:rPr>
              <a:t>Goal: </a:t>
            </a:r>
            <a:r>
              <a:rPr lang="en"/>
              <a:t>Create a solution for a common challenge</a:t>
            </a:r>
          </a:p>
          <a:p>
            <a:pPr lvl="0" rtl="0">
              <a:spcBef>
                <a:spcPts val="0"/>
              </a:spcBef>
              <a:spcAft>
                <a:spcPts val="0"/>
              </a:spcAft>
              <a:buNone/>
            </a:pPr>
            <a:r>
              <a:rPr lang="en" sz="2400">
                <a:solidFill>
                  <a:srgbClr val="FFFFFF"/>
                </a:solidFill>
              </a:rPr>
              <a:t>Description:</a:t>
            </a:r>
          </a:p>
          <a:p>
            <a:pPr marL="457200" lvl="0" indent="-342900" rtl="0">
              <a:spcBef>
                <a:spcPts val="0"/>
              </a:spcBef>
              <a:spcAft>
                <a:spcPts val="0"/>
              </a:spcAft>
              <a:buClr>
                <a:srgbClr val="FFFFFF"/>
              </a:buClr>
              <a:buSzPct val="100000"/>
            </a:pPr>
            <a:r>
              <a:rPr lang="en" sz="1800">
                <a:solidFill>
                  <a:srgbClr val="FFFFFF"/>
                </a:solidFill>
              </a:rPr>
              <a:t>Participants divide into groups of max 4-5</a:t>
            </a:r>
          </a:p>
          <a:p>
            <a:pPr marL="457200" lvl="0" indent="-342900" rtl="0">
              <a:spcBef>
                <a:spcPts val="0"/>
              </a:spcBef>
              <a:spcAft>
                <a:spcPts val="0"/>
              </a:spcAft>
              <a:buClr>
                <a:srgbClr val="FFFFFF"/>
              </a:buClr>
              <a:buSzPct val="100000"/>
            </a:pPr>
            <a:r>
              <a:rPr lang="en" sz="1800">
                <a:solidFill>
                  <a:srgbClr val="FFFFFF"/>
                </a:solidFill>
              </a:rPr>
              <a:t>Each group receives the same scenario (see next slide)</a:t>
            </a:r>
          </a:p>
          <a:p>
            <a:pPr marL="457200" lvl="0" indent="-342900" rtl="0">
              <a:spcBef>
                <a:spcPts val="0"/>
              </a:spcBef>
              <a:spcAft>
                <a:spcPts val="0"/>
              </a:spcAft>
              <a:buClr>
                <a:srgbClr val="FFFFFF"/>
              </a:buClr>
              <a:buSzPct val="100000"/>
            </a:pPr>
            <a:r>
              <a:rPr lang="en" sz="1800">
                <a:solidFill>
                  <a:srgbClr val="FFFFFF"/>
                </a:solidFill>
              </a:rPr>
              <a:t>Using the problem solving approach outlined in module 1, create a plan for the ACM</a:t>
            </a:r>
            <a:r>
              <a:rPr lang="en" sz="1800"/>
              <a:t>E archive that will:</a:t>
            </a:r>
          </a:p>
          <a:p>
            <a:pPr marL="914400" lvl="1" indent="-342900" rtl="0">
              <a:spcBef>
                <a:spcPts val="0"/>
              </a:spcBef>
              <a:spcAft>
                <a:spcPts val="0"/>
              </a:spcAft>
              <a:buClr>
                <a:srgbClr val="FFFFFF"/>
              </a:buClr>
              <a:buSzPct val="100000"/>
            </a:pPr>
            <a:r>
              <a:rPr lang="en" sz="1800"/>
              <a:t>Help them understand current risks to their content</a:t>
            </a:r>
          </a:p>
          <a:p>
            <a:pPr marL="914400" lvl="1" indent="-342900" rtl="0">
              <a:spcBef>
                <a:spcPts val="0"/>
              </a:spcBef>
              <a:spcAft>
                <a:spcPts val="0"/>
              </a:spcAft>
              <a:buClr>
                <a:srgbClr val="FFFFFF"/>
              </a:buClr>
              <a:buSzPct val="100000"/>
            </a:pPr>
            <a:r>
              <a:rPr lang="en" sz="1800"/>
              <a:t>Move toward a sustainable preservation program that clearly defines the role of the organization and the preservation service</a:t>
            </a:r>
            <a:r>
              <a:rPr lang="en" sz="1800">
                <a:solidFill>
                  <a:srgbClr val="FFFFFF"/>
                </a:solidFill>
              </a:rPr>
              <a:t> </a:t>
            </a:r>
          </a:p>
          <a:p>
            <a:pPr marL="457200" lvl="0" indent="-342900" rtl="0">
              <a:spcBef>
                <a:spcPts val="0"/>
              </a:spcBef>
              <a:spcAft>
                <a:spcPts val="0"/>
              </a:spcAft>
              <a:buClr>
                <a:srgbClr val="FFFFFF"/>
              </a:buClr>
              <a:buSzPct val="100000"/>
            </a:pPr>
            <a:r>
              <a:rPr lang="en" sz="1800">
                <a:solidFill>
                  <a:srgbClr val="FFFFFF"/>
                </a:solidFill>
              </a:rPr>
              <a:t>Groups present agreed upon solutions to the rest of the workshop</a:t>
            </a:r>
          </a:p>
          <a:p>
            <a:pPr marL="457200" lvl="0" indent="-342900" rtl="0">
              <a:spcBef>
                <a:spcPts val="0"/>
              </a:spcBef>
              <a:spcAft>
                <a:spcPts val="0"/>
              </a:spcAft>
              <a:buSzPct val="100000"/>
            </a:pPr>
            <a:r>
              <a:rPr lang="en" sz="1800"/>
              <a:t>Revisit exercise from module 1 and compare</a:t>
            </a:r>
          </a:p>
        </p:txBody>
      </p:sp>
      <p:sp>
        <p:nvSpPr>
          <p:cNvPr id="246" name="Shape 24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17</a:t>
            </a:fld>
            <a:endParaRPr lang="en">
              <a:solidFill>
                <a:srgbClr val="FFFFFF"/>
              </a:solidFill>
            </a:endParaRPr>
          </a:p>
        </p:txBody>
      </p:sp>
      <p:sp>
        <p:nvSpPr>
          <p:cNvPr id="247" name="Shape 247"/>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5 — Post-Submission / Lesson 3 — Determining Roles and Responsibilities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251"/>
        <p:cNvGrpSpPr/>
        <p:nvPr/>
      </p:nvGrpSpPr>
      <p:grpSpPr>
        <a:xfrm>
          <a:off x="0" y="0"/>
          <a:ext cx="0" cy="0"/>
          <a:chOff x="0" y="0"/>
          <a:chExt cx="0" cy="0"/>
        </a:xfrm>
      </p:grpSpPr>
      <p:sp>
        <p:nvSpPr>
          <p:cNvPr id="252" name="Shape 252"/>
          <p:cNvSpPr txBox="1">
            <a:spLocks noGrp="1"/>
          </p:cNvSpPr>
          <p:nvPr>
            <p:ph type="body" idx="1"/>
          </p:nvPr>
        </p:nvSpPr>
        <p:spPr>
          <a:xfrm>
            <a:off x="311700" y="1384650"/>
            <a:ext cx="8520600" cy="4088700"/>
          </a:xfrm>
          <a:prstGeom prst="rect">
            <a:avLst/>
          </a:prstGeom>
        </p:spPr>
        <p:txBody>
          <a:bodyPr lIns="91425" tIns="91425" rIns="91425" bIns="91425" anchor="t" anchorCtr="0">
            <a:noAutofit/>
          </a:bodyPr>
          <a:lstStyle/>
          <a:p>
            <a:pPr lvl="0">
              <a:spcBef>
                <a:spcPts val="0"/>
              </a:spcBef>
              <a:buNone/>
            </a:pPr>
            <a:r>
              <a:rPr lang="en"/>
              <a:t>Scenario:</a:t>
            </a:r>
          </a:p>
          <a:p>
            <a:pPr lvl="0" rtl="0">
              <a:spcBef>
                <a:spcPts val="0"/>
              </a:spcBef>
              <a:buNone/>
            </a:pPr>
            <a:r>
              <a:rPr lang="en" sz="2000">
                <a:solidFill>
                  <a:srgbClr val="FFFFFF"/>
                </a:solidFill>
              </a:rPr>
              <a:t>1 year ago, ACME archive submitted 3 TB of content to DPN. Today, the person who was responsible for the submission has left the organization. Although he created a Google Spreadsheet with an inventory of what content items were submitted, using the ID of the organization’s CMS, the CMS isn’t aware of that spreadsheet. At this point, the head of digital libraries is aware they have submitted content, but doesn’t have a way to identify what. A manifest can be generated from DPN, however the file names don’t match the IDs in the CMS. At this point there is no one on staff with the responsibility of managing the content stored in DPN. New submissions aren’t being assembled despite the fact that they have already paid for the storage space.</a:t>
            </a:r>
          </a:p>
        </p:txBody>
      </p:sp>
      <p:sp>
        <p:nvSpPr>
          <p:cNvPr id="253" name="Shape 25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18</a:t>
            </a:fld>
            <a:endParaRPr lang="en">
              <a:solidFill>
                <a:srgbClr val="FFFFFF"/>
              </a:solidFill>
            </a:endParaRPr>
          </a:p>
        </p:txBody>
      </p:sp>
      <p:sp>
        <p:nvSpPr>
          <p:cNvPr id="254" name="Shape 254"/>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b="1"/>
              <a:t>Exercise: </a:t>
            </a:r>
            <a:r>
              <a:rPr lang="en"/>
              <a:t>Creating SIPs at Org XYZ</a:t>
            </a:r>
          </a:p>
        </p:txBody>
      </p:sp>
      <p:sp>
        <p:nvSpPr>
          <p:cNvPr id="255" name="Shape 255"/>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5 — Post-Submission / Lesson 3 — Determining Roles and Responsibilities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259"/>
        <p:cNvGrpSpPr/>
        <p:nvPr/>
      </p:nvGrpSpPr>
      <p:grpSpPr>
        <a:xfrm>
          <a:off x="0" y="0"/>
          <a:ext cx="0" cy="0"/>
          <a:chOff x="0" y="0"/>
          <a:chExt cx="0" cy="0"/>
        </a:xfrm>
      </p:grpSpPr>
      <p:sp>
        <p:nvSpPr>
          <p:cNvPr id="260" name="Shape 260"/>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4</a:t>
            </a:r>
            <a:r>
              <a:rPr lang="en" b="1"/>
              <a:t>: </a:t>
            </a:r>
            <a:r>
              <a:rPr lang="en"/>
              <a:t>Creating a Program</a:t>
            </a:r>
          </a:p>
        </p:txBody>
      </p:sp>
      <p:sp>
        <p:nvSpPr>
          <p:cNvPr id="261" name="Shape 26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19</a:t>
            </a:fld>
            <a:endParaRPr lang="e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120"/>
        <p:cNvGrpSpPr/>
        <p:nvPr/>
      </p:nvGrpSpPr>
      <p:grpSpPr>
        <a:xfrm>
          <a:off x="0" y="0"/>
          <a:ext cx="0" cy="0"/>
          <a:chOff x="0" y="0"/>
          <a:chExt cx="0" cy="0"/>
        </a:xfrm>
      </p:grpSpPr>
      <p:pic>
        <p:nvPicPr>
          <p:cNvPr id="121" name="Shape 121"/>
          <p:cNvPicPr preferRelativeResize="0"/>
          <p:nvPr/>
        </p:nvPicPr>
        <p:blipFill>
          <a:blip r:embed="rId3">
            <a:alphaModFix/>
          </a:blip>
          <a:stretch>
            <a:fillRect/>
          </a:stretch>
        </p:blipFill>
        <p:spPr>
          <a:xfrm>
            <a:off x="6019850" y="2785441"/>
            <a:ext cx="1428750" cy="1428750"/>
          </a:xfrm>
          <a:prstGeom prst="rect">
            <a:avLst/>
          </a:prstGeom>
          <a:noFill/>
          <a:ln>
            <a:noFill/>
          </a:ln>
        </p:spPr>
      </p:pic>
      <p:pic>
        <p:nvPicPr>
          <p:cNvPr id="122" name="Shape 122"/>
          <p:cNvPicPr preferRelativeResize="0"/>
          <p:nvPr/>
        </p:nvPicPr>
        <p:blipFill>
          <a:blip r:embed="rId4">
            <a:alphaModFix/>
          </a:blip>
          <a:stretch>
            <a:fillRect/>
          </a:stretch>
        </p:blipFill>
        <p:spPr>
          <a:xfrm>
            <a:off x="29650" y="2814625"/>
            <a:ext cx="1428750" cy="1381125"/>
          </a:xfrm>
          <a:prstGeom prst="rect">
            <a:avLst/>
          </a:prstGeom>
          <a:noFill/>
          <a:ln>
            <a:noFill/>
          </a:ln>
        </p:spPr>
      </p:pic>
      <p:pic>
        <p:nvPicPr>
          <p:cNvPr id="123" name="Shape 123"/>
          <p:cNvPicPr preferRelativeResize="0"/>
          <p:nvPr/>
        </p:nvPicPr>
        <p:blipFill>
          <a:blip r:embed="rId5">
            <a:alphaModFix/>
          </a:blip>
          <a:stretch>
            <a:fillRect/>
          </a:stretch>
        </p:blipFill>
        <p:spPr>
          <a:xfrm>
            <a:off x="4595574" y="2808266"/>
            <a:ext cx="1263475" cy="1406650"/>
          </a:xfrm>
          <a:prstGeom prst="rect">
            <a:avLst/>
          </a:prstGeom>
          <a:noFill/>
          <a:ln>
            <a:noFill/>
          </a:ln>
        </p:spPr>
      </p:pic>
      <p:pic>
        <p:nvPicPr>
          <p:cNvPr id="124" name="Shape 124"/>
          <p:cNvPicPr preferRelativeResize="0"/>
          <p:nvPr/>
        </p:nvPicPr>
        <p:blipFill>
          <a:blip r:embed="rId6">
            <a:alphaModFix/>
          </a:blip>
          <a:stretch>
            <a:fillRect/>
          </a:stretch>
        </p:blipFill>
        <p:spPr>
          <a:xfrm>
            <a:off x="3022087" y="2712237"/>
            <a:ext cx="1428750" cy="1485900"/>
          </a:xfrm>
          <a:prstGeom prst="rect">
            <a:avLst/>
          </a:prstGeom>
          <a:noFill/>
          <a:ln>
            <a:noFill/>
          </a:ln>
        </p:spPr>
      </p:pic>
      <p:pic>
        <p:nvPicPr>
          <p:cNvPr id="125" name="Shape 125"/>
          <p:cNvPicPr preferRelativeResize="0"/>
          <p:nvPr/>
        </p:nvPicPr>
        <p:blipFill>
          <a:blip r:embed="rId7">
            <a:alphaModFix/>
          </a:blip>
          <a:stretch>
            <a:fillRect/>
          </a:stretch>
        </p:blipFill>
        <p:spPr>
          <a:xfrm>
            <a:off x="1624545" y="2712237"/>
            <a:ext cx="1231408" cy="1485900"/>
          </a:xfrm>
          <a:prstGeom prst="rect">
            <a:avLst/>
          </a:prstGeom>
          <a:noFill/>
          <a:ln>
            <a:noFill/>
          </a:ln>
        </p:spPr>
      </p:pic>
      <p:pic>
        <p:nvPicPr>
          <p:cNvPr id="126" name="Shape 126"/>
          <p:cNvPicPr preferRelativeResize="0"/>
          <p:nvPr/>
        </p:nvPicPr>
        <p:blipFill>
          <a:blip r:embed="rId8">
            <a:alphaModFix/>
          </a:blip>
          <a:stretch>
            <a:fillRect/>
          </a:stretch>
        </p:blipFill>
        <p:spPr>
          <a:xfrm>
            <a:off x="7609387" y="2721762"/>
            <a:ext cx="1428750" cy="1476375"/>
          </a:xfrm>
          <a:prstGeom prst="rect">
            <a:avLst/>
          </a:prstGeom>
          <a:noFill/>
          <a:ln>
            <a:noFill/>
          </a:ln>
        </p:spPr>
      </p:pic>
      <p:sp>
        <p:nvSpPr>
          <p:cNvPr id="127" name="Shape 127"/>
          <p:cNvSpPr txBox="1"/>
          <p:nvPr/>
        </p:nvSpPr>
        <p:spPr>
          <a:xfrm>
            <a:off x="92000" y="4247350"/>
            <a:ext cx="13041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Planning</a:t>
            </a:r>
          </a:p>
        </p:txBody>
      </p:sp>
      <p:sp>
        <p:nvSpPr>
          <p:cNvPr id="128" name="Shape 128"/>
          <p:cNvSpPr txBox="1"/>
          <p:nvPr/>
        </p:nvSpPr>
        <p:spPr>
          <a:xfrm>
            <a:off x="1588192" y="4247350"/>
            <a:ext cx="13041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Selection</a:t>
            </a:r>
          </a:p>
        </p:txBody>
      </p:sp>
      <p:sp>
        <p:nvSpPr>
          <p:cNvPr id="129" name="Shape 129"/>
          <p:cNvSpPr txBox="1"/>
          <p:nvPr/>
        </p:nvSpPr>
        <p:spPr>
          <a:xfrm>
            <a:off x="3022173" y="4247350"/>
            <a:ext cx="14286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Preparation</a:t>
            </a:r>
          </a:p>
        </p:txBody>
      </p:sp>
      <p:sp>
        <p:nvSpPr>
          <p:cNvPr id="130" name="Shape 130"/>
          <p:cNvSpPr txBox="1"/>
          <p:nvPr/>
        </p:nvSpPr>
        <p:spPr>
          <a:xfrm>
            <a:off x="5732424" y="4247350"/>
            <a:ext cx="19929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FFFFFF"/>
                </a:solidFill>
              </a:rPr>
              <a:t>Post-Submission</a:t>
            </a:r>
          </a:p>
        </p:txBody>
      </p:sp>
      <p:sp>
        <p:nvSpPr>
          <p:cNvPr id="131" name="Shape 131"/>
          <p:cNvSpPr txBox="1"/>
          <p:nvPr/>
        </p:nvSpPr>
        <p:spPr>
          <a:xfrm>
            <a:off x="7609411" y="4247350"/>
            <a:ext cx="15774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Sustainability</a:t>
            </a:r>
          </a:p>
        </p:txBody>
      </p:sp>
      <p:sp>
        <p:nvSpPr>
          <p:cNvPr id="132" name="Shape 132"/>
          <p:cNvSpPr txBox="1"/>
          <p:nvPr/>
        </p:nvSpPr>
        <p:spPr>
          <a:xfrm>
            <a:off x="4518387" y="4247350"/>
            <a:ext cx="14286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Submission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Shape 26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Exercise: A Programmatic Approach to Preservation Management</a:t>
            </a:r>
          </a:p>
        </p:txBody>
      </p:sp>
      <p:sp>
        <p:nvSpPr>
          <p:cNvPr id="267" name="Shape 267"/>
          <p:cNvSpPr txBox="1">
            <a:spLocks noGrp="1"/>
          </p:cNvSpPr>
          <p:nvPr>
            <p:ph type="body" idx="1"/>
          </p:nvPr>
        </p:nvSpPr>
        <p:spPr>
          <a:xfrm>
            <a:off x="311700" y="2003200"/>
            <a:ext cx="8520600" cy="4088700"/>
          </a:xfrm>
          <a:prstGeom prst="rect">
            <a:avLst/>
          </a:prstGeom>
        </p:spPr>
        <p:txBody>
          <a:bodyPr lIns="91425" tIns="91425" rIns="91425" bIns="91425" anchor="t" anchorCtr="0">
            <a:noAutofit/>
          </a:bodyPr>
          <a:lstStyle/>
          <a:p>
            <a:pPr lvl="0" rtl="0">
              <a:spcBef>
                <a:spcPts val="0"/>
              </a:spcBef>
              <a:buNone/>
            </a:pPr>
            <a:r>
              <a:rPr lang="en" b="1">
                <a:solidFill>
                  <a:schemeClr val="dk1"/>
                </a:solidFill>
              </a:rPr>
              <a:t>Type:</a:t>
            </a:r>
            <a:r>
              <a:rPr lang="en">
                <a:solidFill>
                  <a:schemeClr val="dk1"/>
                </a:solidFill>
              </a:rPr>
              <a:t> Group discussion</a:t>
            </a:r>
          </a:p>
          <a:p>
            <a:pPr lvl="0" rtl="0">
              <a:spcBef>
                <a:spcPts val="0"/>
              </a:spcBef>
              <a:buNone/>
            </a:pPr>
            <a:r>
              <a:rPr lang="en" b="1">
                <a:solidFill>
                  <a:schemeClr val="dk1"/>
                </a:solidFill>
              </a:rPr>
              <a:t>Goal:</a:t>
            </a:r>
            <a:r>
              <a:rPr lang="en">
                <a:solidFill>
                  <a:schemeClr val="dk1"/>
                </a:solidFill>
              </a:rPr>
              <a:t> Solidify the participants understanding of the processes presented in this module as part of a larger programmatic whole. </a:t>
            </a:r>
          </a:p>
          <a:p>
            <a:pPr lvl="0" rtl="0">
              <a:spcBef>
                <a:spcPts val="0"/>
              </a:spcBef>
              <a:buNone/>
            </a:pPr>
            <a:r>
              <a:rPr lang="en" b="1">
                <a:solidFill>
                  <a:schemeClr val="dk1"/>
                </a:solidFill>
              </a:rPr>
              <a:t>Description:</a:t>
            </a:r>
            <a:r>
              <a:rPr lang="en">
                <a:solidFill>
                  <a:schemeClr val="dk1"/>
                </a:solidFill>
              </a:rPr>
              <a:t> Participants will discuss the decision points that need to be identified in order to create a programmatic approach to ongoing preservation management that considers the roles and responsibilities of the submitting organization and the preservation environment</a:t>
            </a:r>
          </a:p>
          <a:p>
            <a:pPr lvl="0" rtl="0">
              <a:spcBef>
                <a:spcPts val="0"/>
              </a:spcBef>
              <a:buNone/>
            </a:pPr>
            <a:endParaRPr/>
          </a:p>
        </p:txBody>
      </p:sp>
      <p:sp>
        <p:nvSpPr>
          <p:cNvPr id="268" name="Shape 26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20</a:t>
            </a:fld>
            <a:endParaRPr lang="en">
              <a:solidFill>
                <a:srgbClr val="FFFFFF"/>
              </a:solidFill>
            </a:endParaRPr>
          </a:p>
        </p:txBody>
      </p:sp>
      <p:sp>
        <p:nvSpPr>
          <p:cNvPr id="269" name="Shape 26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5 — Preparing for Submission / Lesson 4 — Creating a Program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136"/>
        <p:cNvGrpSpPr/>
        <p:nvPr/>
      </p:nvGrpSpPr>
      <p:grpSpPr>
        <a:xfrm>
          <a:off x="0" y="0"/>
          <a:ext cx="0" cy="0"/>
          <a:chOff x="0" y="0"/>
          <a:chExt cx="0" cy="0"/>
        </a:xfrm>
      </p:grpSpPr>
      <p:sp>
        <p:nvSpPr>
          <p:cNvPr id="137" name="Shape 13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FFFFFF"/>
                </a:solidFill>
              </a:rPr>
              <a:t>3</a:t>
            </a:fld>
            <a:endParaRPr lang="en">
              <a:solidFill>
                <a:srgbClr val="FFFFFF"/>
              </a:solidFill>
            </a:endParaRPr>
          </a:p>
        </p:txBody>
      </p:sp>
      <p:sp>
        <p:nvSpPr>
          <p:cNvPr id="138" name="Shape 138"/>
          <p:cNvSpPr txBox="1">
            <a:spLocks noGrp="1"/>
          </p:cNvSpPr>
          <p:nvPr>
            <p:ph type="body" idx="1"/>
          </p:nvPr>
        </p:nvSpPr>
        <p:spPr>
          <a:xfrm>
            <a:off x="311700" y="1536633"/>
            <a:ext cx="8520600" cy="4555200"/>
          </a:xfrm>
          <a:prstGeom prst="rect">
            <a:avLst/>
          </a:prstGeom>
        </p:spPr>
        <p:txBody>
          <a:bodyPr lIns="91425" tIns="91425" rIns="91425" bIns="91425" anchor="t" anchorCtr="0">
            <a:noAutofit/>
          </a:bodyPr>
          <a:lstStyle/>
          <a:p>
            <a:pPr lvl="0" rtl="0">
              <a:spcBef>
                <a:spcPts val="0"/>
              </a:spcBef>
              <a:spcAft>
                <a:spcPts val="1000"/>
              </a:spcAft>
              <a:buClr>
                <a:srgbClr val="000000"/>
              </a:buClr>
              <a:buSzPct val="55000"/>
              <a:buNone/>
            </a:pPr>
            <a:r>
              <a:rPr lang="en" sz="2000">
                <a:solidFill>
                  <a:srgbClr val="FFFFFF"/>
                </a:solidFill>
              </a:rPr>
              <a:t>Upon completion of this module, participants should be able to:</a:t>
            </a:r>
          </a:p>
          <a:p>
            <a:pPr marL="457200" lvl="0" indent="-355600" rtl="0">
              <a:spcBef>
                <a:spcPts val="0"/>
              </a:spcBef>
              <a:spcAft>
                <a:spcPts val="1000"/>
              </a:spcAft>
              <a:buClr>
                <a:srgbClr val="FFFFFF"/>
              </a:buClr>
              <a:buSzPct val="100000"/>
            </a:pPr>
            <a:r>
              <a:rPr lang="en" sz="2000">
                <a:solidFill>
                  <a:srgbClr val="FFFFFF"/>
                </a:solidFill>
              </a:rPr>
              <a:t>Articulate the ongoing responsibilities of the submitting organization</a:t>
            </a:r>
          </a:p>
          <a:p>
            <a:pPr marL="457200" lvl="0" indent="-355600" rtl="0">
              <a:spcBef>
                <a:spcPts val="0"/>
              </a:spcBef>
              <a:spcAft>
                <a:spcPts val="1000"/>
              </a:spcAft>
              <a:buClr>
                <a:srgbClr val="FFFFFF"/>
              </a:buClr>
              <a:buSzPct val="100000"/>
            </a:pPr>
            <a:r>
              <a:rPr lang="en" sz="2000">
                <a:solidFill>
                  <a:srgbClr val="FFFFFF"/>
                </a:solidFill>
              </a:rPr>
              <a:t>Articulate the ongoing responsibilities of the preservation service</a:t>
            </a:r>
          </a:p>
          <a:p>
            <a:pPr marL="457200" lvl="0" indent="-355600" rtl="0">
              <a:spcBef>
                <a:spcPts val="0"/>
              </a:spcBef>
              <a:spcAft>
                <a:spcPts val="1000"/>
              </a:spcAft>
              <a:buClr>
                <a:srgbClr val="FFFFFF"/>
              </a:buClr>
              <a:buSzPct val="100000"/>
            </a:pPr>
            <a:r>
              <a:rPr lang="en" sz="2000">
                <a:solidFill>
                  <a:srgbClr val="FFFFFF"/>
                </a:solidFill>
              </a:rPr>
              <a:t>Interpret and negotiate a service level agreement</a:t>
            </a:r>
          </a:p>
          <a:p>
            <a:pPr marL="457200" lvl="0" indent="-355600" rtl="0">
              <a:spcBef>
                <a:spcPts val="0"/>
              </a:spcBef>
              <a:spcAft>
                <a:spcPts val="1000"/>
              </a:spcAft>
              <a:buClr>
                <a:srgbClr val="FFFFFF"/>
              </a:buClr>
              <a:buSzPct val="100000"/>
            </a:pPr>
            <a:r>
              <a:rPr lang="en" sz="2000">
                <a:solidFill>
                  <a:srgbClr val="FFFFFF"/>
                </a:solidFill>
              </a:rPr>
              <a:t>Create a program for sustainable preservation within their organization that clearly defines the roles and responsibilities of all parties</a:t>
            </a:r>
          </a:p>
          <a:p>
            <a:pPr marL="457200" lvl="0" indent="-355600" rtl="0">
              <a:spcBef>
                <a:spcPts val="0"/>
              </a:spcBef>
              <a:spcAft>
                <a:spcPts val="1000"/>
              </a:spcAft>
              <a:buClr>
                <a:srgbClr val="FFFFFF"/>
              </a:buClr>
              <a:buSzPct val="100000"/>
            </a:pPr>
            <a:r>
              <a:rPr lang="en" sz="2000">
                <a:solidFill>
                  <a:srgbClr val="FFFFFF"/>
                </a:solidFill>
              </a:rPr>
              <a:t>Identify criteria for managing preservation responsibilities in collaboration with a service in a programmatic manner</a:t>
            </a:r>
          </a:p>
        </p:txBody>
      </p:sp>
      <p:sp>
        <p:nvSpPr>
          <p:cNvPr id="139" name="Shape 139"/>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b="1">
                <a:solidFill>
                  <a:srgbClr val="93C47D"/>
                </a:solidFill>
              </a:rPr>
              <a:t>Module Goals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1</a:t>
            </a:r>
            <a:r>
              <a:rPr lang="en" b="1"/>
              <a:t>: </a:t>
            </a:r>
            <a:r>
              <a:rPr lang="en"/>
              <a:t>We have submitted our content. Can we go home now?</a:t>
            </a:r>
          </a:p>
        </p:txBody>
      </p:sp>
      <p:sp>
        <p:nvSpPr>
          <p:cNvPr id="145" name="Shape 14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4</a:t>
            </a:fld>
            <a:endParaRPr lang="e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Determining ongoing responsibilities of the submitter vs. the preservation environment</a:t>
            </a:r>
          </a:p>
        </p:txBody>
      </p:sp>
      <p:sp>
        <p:nvSpPr>
          <p:cNvPr id="151" name="Shape 151"/>
          <p:cNvSpPr txBox="1">
            <a:spLocks noGrp="1"/>
          </p:cNvSpPr>
          <p:nvPr>
            <p:ph type="body" idx="1"/>
          </p:nvPr>
        </p:nvSpPr>
        <p:spPr>
          <a:xfrm>
            <a:off x="311700" y="1887375"/>
            <a:ext cx="8520600" cy="4372500"/>
          </a:xfrm>
          <a:prstGeom prst="rect">
            <a:avLst/>
          </a:prstGeom>
        </p:spPr>
        <p:txBody>
          <a:bodyPr lIns="91425" tIns="91425" rIns="91425" bIns="91425" anchor="t" anchorCtr="0">
            <a:noAutofit/>
          </a:bodyPr>
          <a:lstStyle/>
          <a:p>
            <a:pPr lvl="0" rtl="0">
              <a:spcBef>
                <a:spcPts val="0"/>
              </a:spcBef>
              <a:buNone/>
            </a:pPr>
            <a:r>
              <a:rPr lang="en"/>
              <a:t>Is the preservation environment providing…</a:t>
            </a:r>
          </a:p>
          <a:p>
            <a:pPr marL="457200" lvl="0" indent="-355600" rtl="0">
              <a:spcBef>
                <a:spcPts val="0"/>
              </a:spcBef>
              <a:buSzPct val="100000"/>
            </a:pPr>
            <a:r>
              <a:rPr lang="en" sz="2000"/>
              <a:t>Storage</a:t>
            </a:r>
          </a:p>
          <a:p>
            <a:pPr marL="457200" lvl="0" indent="-355600" rtl="0">
              <a:spcBef>
                <a:spcPts val="0"/>
              </a:spcBef>
              <a:buSzPct val="100000"/>
            </a:pPr>
            <a:r>
              <a:rPr lang="en" sz="2000"/>
              <a:t>Preservation management functionality</a:t>
            </a:r>
          </a:p>
          <a:p>
            <a:pPr marL="457200" lvl="0" indent="-355600" rtl="0">
              <a:spcBef>
                <a:spcPts val="0"/>
              </a:spcBef>
              <a:buSzPct val="100000"/>
            </a:pPr>
            <a:r>
              <a:rPr lang="en" sz="2000"/>
              <a:t>Access</a:t>
            </a:r>
          </a:p>
          <a:p>
            <a:pPr lvl="0" rtl="0">
              <a:spcBef>
                <a:spcPts val="0"/>
              </a:spcBef>
              <a:buNone/>
            </a:pPr>
            <a:r>
              <a:rPr lang="en"/>
              <a:t>Is the service….</a:t>
            </a:r>
          </a:p>
          <a:p>
            <a:pPr marL="457200" lvl="0" indent="-355600" rtl="0">
              <a:spcBef>
                <a:spcPts val="0"/>
              </a:spcBef>
              <a:buSzPct val="100000"/>
            </a:pPr>
            <a:r>
              <a:rPr lang="en" sz="2000"/>
              <a:t>Within your organizational unit (e.g., within the university library)</a:t>
            </a:r>
          </a:p>
          <a:p>
            <a:pPr marL="457200" lvl="0" indent="-355600" rtl="0">
              <a:spcBef>
                <a:spcPts val="0"/>
              </a:spcBef>
              <a:buSzPct val="100000"/>
            </a:pPr>
            <a:r>
              <a:rPr lang="en" sz="2000"/>
              <a:t>Within your broader organization (e.g., managed by campus IT)</a:t>
            </a:r>
          </a:p>
          <a:p>
            <a:pPr marL="457200" lvl="0" indent="-355600" rtl="0">
              <a:spcBef>
                <a:spcPts val="0"/>
              </a:spcBef>
              <a:buSzPct val="100000"/>
            </a:pPr>
            <a:r>
              <a:rPr lang="en" sz="2000"/>
              <a:t>A third party service (e.g., Chronopolis, APTrust)</a:t>
            </a:r>
          </a:p>
          <a:p>
            <a:pPr lvl="0" rtl="0">
              <a:spcBef>
                <a:spcPts val="0"/>
              </a:spcBef>
              <a:buNone/>
            </a:pPr>
            <a:endParaRPr/>
          </a:p>
        </p:txBody>
      </p:sp>
      <p:sp>
        <p:nvSpPr>
          <p:cNvPr id="152" name="Shape 15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5</a:t>
            </a:fld>
            <a:endParaRPr lang="en"/>
          </a:p>
        </p:txBody>
      </p:sp>
      <p:sp>
        <p:nvSpPr>
          <p:cNvPr id="153" name="Shape 153"/>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5 — Post-Submission / Lesson 1 — We have submitted our content. Can we go home now?</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Potential responsibilities</a:t>
            </a:r>
          </a:p>
        </p:txBody>
      </p:sp>
      <p:sp>
        <p:nvSpPr>
          <p:cNvPr id="159" name="Shape 159"/>
          <p:cNvSpPr txBox="1">
            <a:spLocks noGrp="1"/>
          </p:cNvSpPr>
          <p:nvPr>
            <p:ph type="body" idx="1"/>
          </p:nvPr>
        </p:nvSpPr>
        <p:spPr>
          <a:xfrm>
            <a:off x="323500" y="1242750"/>
            <a:ext cx="4256700" cy="4372500"/>
          </a:xfrm>
          <a:prstGeom prst="rect">
            <a:avLst/>
          </a:prstGeom>
        </p:spPr>
        <p:txBody>
          <a:bodyPr lIns="91425" tIns="91425" rIns="91425" bIns="91425" anchor="t" anchorCtr="0">
            <a:noAutofit/>
          </a:bodyPr>
          <a:lstStyle/>
          <a:p>
            <a:pPr lvl="0" rtl="0">
              <a:spcBef>
                <a:spcPts val="0"/>
              </a:spcBef>
              <a:buNone/>
            </a:pPr>
            <a:r>
              <a:rPr lang="en" b="1"/>
              <a:t>Submitter</a:t>
            </a:r>
          </a:p>
          <a:p>
            <a:pPr marL="457200" lvl="0" indent="-304800" rtl="0">
              <a:spcBef>
                <a:spcPts val="0"/>
              </a:spcBef>
              <a:spcAft>
                <a:spcPts val="0"/>
              </a:spcAft>
              <a:buClr>
                <a:srgbClr val="000000"/>
              </a:buClr>
              <a:buSzPct val="100000"/>
            </a:pPr>
            <a:r>
              <a:rPr lang="en" sz="1200">
                <a:solidFill>
                  <a:srgbClr val="000000"/>
                </a:solidFill>
              </a:rPr>
              <a:t>New submissions</a:t>
            </a:r>
          </a:p>
          <a:p>
            <a:pPr marL="457200" lvl="0" indent="-304800" rtl="0">
              <a:spcBef>
                <a:spcPts val="0"/>
              </a:spcBef>
              <a:spcAft>
                <a:spcPts val="0"/>
              </a:spcAft>
              <a:buClr>
                <a:srgbClr val="000000"/>
              </a:buClr>
              <a:buSzPct val="100000"/>
            </a:pPr>
            <a:r>
              <a:rPr lang="en" sz="1200">
                <a:solidFill>
                  <a:srgbClr val="000000"/>
                </a:solidFill>
              </a:rPr>
              <a:t>Payment</a:t>
            </a:r>
          </a:p>
          <a:p>
            <a:pPr marL="457200" lvl="0" indent="-304800" rtl="0">
              <a:spcBef>
                <a:spcPts val="0"/>
              </a:spcBef>
              <a:spcAft>
                <a:spcPts val="0"/>
              </a:spcAft>
              <a:buClr>
                <a:srgbClr val="000000"/>
              </a:buClr>
              <a:buSzPct val="100000"/>
            </a:pPr>
            <a:r>
              <a:rPr lang="en" sz="1200">
                <a:solidFill>
                  <a:srgbClr val="000000"/>
                </a:solidFill>
              </a:rPr>
              <a:t>Providing version updates</a:t>
            </a:r>
          </a:p>
          <a:p>
            <a:pPr marL="457200" lvl="0" indent="-304800" rtl="0">
              <a:spcBef>
                <a:spcPts val="0"/>
              </a:spcBef>
              <a:spcAft>
                <a:spcPts val="0"/>
              </a:spcAft>
              <a:buClr>
                <a:srgbClr val="000000"/>
              </a:buClr>
              <a:buSzPct val="100000"/>
            </a:pPr>
            <a:r>
              <a:rPr lang="en" sz="1200">
                <a:solidFill>
                  <a:srgbClr val="000000"/>
                </a:solidFill>
              </a:rPr>
              <a:t>Determining action in case of fixity failure</a:t>
            </a:r>
          </a:p>
          <a:p>
            <a:pPr marL="457200" lvl="0" indent="-304800" rtl="0">
              <a:spcBef>
                <a:spcPts val="0"/>
              </a:spcBef>
              <a:spcAft>
                <a:spcPts val="0"/>
              </a:spcAft>
              <a:buClr>
                <a:srgbClr val="000000"/>
              </a:buClr>
              <a:buSzPct val="100000"/>
            </a:pPr>
            <a:r>
              <a:rPr lang="en" sz="1200">
                <a:solidFill>
                  <a:srgbClr val="000000"/>
                </a:solidFill>
              </a:rPr>
              <a:t>Future migration</a:t>
            </a:r>
          </a:p>
          <a:p>
            <a:pPr marL="457200" lvl="0" indent="-304800" rtl="0">
              <a:spcBef>
                <a:spcPts val="0"/>
              </a:spcBef>
              <a:spcAft>
                <a:spcPts val="0"/>
              </a:spcAft>
              <a:buClr>
                <a:srgbClr val="000000"/>
              </a:buClr>
              <a:buSzPct val="100000"/>
            </a:pPr>
            <a:r>
              <a:rPr lang="en" sz="1200">
                <a:solidFill>
                  <a:srgbClr val="000000"/>
                </a:solidFill>
              </a:rPr>
              <a:t>Requesting reports</a:t>
            </a:r>
          </a:p>
          <a:p>
            <a:pPr marL="457200" lvl="0" indent="-304800" rtl="0">
              <a:spcBef>
                <a:spcPts val="0"/>
              </a:spcBef>
              <a:spcAft>
                <a:spcPts val="0"/>
              </a:spcAft>
              <a:buClr>
                <a:srgbClr val="000000"/>
              </a:buClr>
              <a:buSzPct val="100000"/>
            </a:pPr>
            <a:r>
              <a:rPr lang="en" sz="1200">
                <a:solidFill>
                  <a:srgbClr val="000000"/>
                </a:solidFill>
              </a:rPr>
              <a:t>Access</a:t>
            </a:r>
          </a:p>
          <a:p>
            <a:pPr marL="457200" lvl="0" indent="-304800" rtl="0">
              <a:spcBef>
                <a:spcPts val="0"/>
              </a:spcBef>
              <a:spcAft>
                <a:spcPts val="0"/>
              </a:spcAft>
              <a:buClr>
                <a:srgbClr val="000000"/>
              </a:buClr>
              <a:buSzPct val="100000"/>
            </a:pPr>
            <a:r>
              <a:rPr lang="en" sz="1200">
                <a:solidFill>
                  <a:srgbClr val="000000"/>
                </a:solidFill>
              </a:rPr>
              <a:t>Identifying roles within the organization that are responsible for liaising with the service</a:t>
            </a:r>
          </a:p>
          <a:p>
            <a:pPr marL="457200" lvl="0" indent="-304800" rtl="0">
              <a:spcBef>
                <a:spcPts val="0"/>
              </a:spcBef>
              <a:spcAft>
                <a:spcPts val="0"/>
              </a:spcAft>
              <a:buClr>
                <a:srgbClr val="000000"/>
              </a:buClr>
              <a:buSzPct val="100000"/>
            </a:pPr>
            <a:r>
              <a:rPr lang="en" sz="1200">
                <a:solidFill>
                  <a:srgbClr val="000000"/>
                </a:solidFill>
              </a:rPr>
              <a:t>Determining what content files and metadata should be delivered back when requested</a:t>
            </a:r>
          </a:p>
          <a:p>
            <a:pPr marL="457200" lvl="0" indent="-304800" rtl="0">
              <a:spcBef>
                <a:spcPts val="0"/>
              </a:spcBef>
              <a:spcAft>
                <a:spcPts val="0"/>
              </a:spcAft>
              <a:buClr>
                <a:srgbClr val="000000"/>
              </a:buClr>
              <a:buSzPct val="100000"/>
            </a:pPr>
            <a:r>
              <a:rPr lang="en" sz="1200">
                <a:solidFill>
                  <a:srgbClr val="000000"/>
                </a:solidFill>
              </a:rPr>
              <a:t>Reporting issues</a:t>
            </a:r>
          </a:p>
          <a:p>
            <a:pPr marL="457200" lvl="0" indent="-304800" rtl="0">
              <a:spcBef>
                <a:spcPts val="0"/>
              </a:spcBef>
              <a:spcAft>
                <a:spcPts val="0"/>
              </a:spcAft>
              <a:buClr>
                <a:srgbClr val="000000"/>
              </a:buClr>
              <a:buSzPct val="100000"/>
            </a:pPr>
            <a:r>
              <a:rPr lang="en" sz="1200">
                <a:solidFill>
                  <a:srgbClr val="000000"/>
                </a:solidFill>
              </a:rPr>
              <a:t>Periodic testing/verification</a:t>
            </a:r>
          </a:p>
          <a:p>
            <a:pPr marL="457200" lvl="0" indent="-304800" rtl="0">
              <a:spcBef>
                <a:spcPts val="0"/>
              </a:spcBef>
              <a:spcAft>
                <a:spcPts val="0"/>
              </a:spcAft>
              <a:buClr>
                <a:srgbClr val="000000"/>
              </a:buClr>
              <a:buSzPct val="100000"/>
            </a:pPr>
            <a:r>
              <a:rPr lang="en" sz="1200">
                <a:solidFill>
                  <a:srgbClr val="000000"/>
                </a:solidFill>
              </a:rPr>
              <a:t>disappears)</a:t>
            </a:r>
          </a:p>
          <a:p>
            <a:pPr marL="457200" lvl="0" indent="-304800" rtl="0">
              <a:spcBef>
                <a:spcPts val="0"/>
              </a:spcBef>
              <a:spcAft>
                <a:spcPts val="0"/>
              </a:spcAft>
              <a:buClr>
                <a:srgbClr val="000000"/>
              </a:buClr>
              <a:buSzPct val="100000"/>
            </a:pPr>
            <a:r>
              <a:rPr lang="en" sz="1200">
                <a:solidFill>
                  <a:srgbClr val="000000"/>
                </a:solidFill>
              </a:rPr>
              <a:t>User and permissions management</a:t>
            </a:r>
          </a:p>
          <a:p>
            <a:pPr marL="457200" lvl="0" indent="-304800" rtl="0">
              <a:spcBef>
                <a:spcPts val="0"/>
              </a:spcBef>
              <a:spcAft>
                <a:spcPts val="0"/>
              </a:spcAft>
              <a:buClr>
                <a:srgbClr val="000000"/>
              </a:buClr>
              <a:buSzPct val="100000"/>
            </a:pPr>
            <a:r>
              <a:rPr lang="en" sz="1200">
                <a:solidFill>
                  <a:srgbClr val="000000"/>
                </a:solidFill>
              </a:rPr>
              <a:t>Deleting content</a:t>
            </a:r>
          </a:p>
          <a:p>
            <a:pPr marL="457200" lvl="0" indent="-304800" rtl="0">
              <a:spcBef>
                <a:spcPts val="0"/>
              </a:spcBef>
              <a:spcAft>
                <a:spcPts val="0"/>
              </a:spcAft>
              <a:buClr>
                <a:srgbClr val="000000"/>
              </a:buClr>
              <a:buSzPct val="100000"/>
            </a:pPr>
            <a:r>
              <a:rPr lang="en" sz="1200">
                <a:solidFill>
                  <a:srgbClr val="000000"/>
                </a:solidFill>
              </a:rPr>
              <a:t>Keeping track of what files are in the preservation  environment</a:t>
            </a:r>
          </a:p>
          <a:p>
            <a:pPr marL="457200" lvl="0" indent="-304800" rtl="0">
              <a:spcBef>
                <a:spcPts val="0"/>
              </a:spcBef>
              <a:spcAft>
                <a:spcPts val="0"/>
              </a:spcAft>
              <a:buClr>
                <a:srgbClr val="000000"/>
              </a:buClr>
              <a:buSzPct val="100000"/>
            </a:pPr>
            <a:r>
              <a:rPr lang="en" sz="1200">
                <a:solidFill>
                  <a:srgbClr val="000000"/>
                </a:solidFill>
              </a:rPr>
              <a:t>Succession planning (e.g., what should happen if we can’t continue to pay our bills or the service?) </a:t>
            </a:r>
          </a:p>
          <a:p>
            <a:pPr marL="457200" lvl="0" indent="-304800" rtl="0">
              <a:spcBef>
                <a:spcPts val="0"/>
              </a:spcBef>
              <a:spcAft>
                <a:spcPts val="0"/>
              </a:spcAft>
              <a:buClr>
                <a:srgbClr val="000000"/>
              </a:buClr>
              <a:buSzPct val="100000"/>
            </a:pPr>
            <a:r>
              <a:rPr lang="en" sz="1200">
                <a:solidFill>
                  <a:srgbClr val="000000"/>
                </a:solidFill>
              </a:rPr>
              <a:t>Governance and change management</a:t>
            </a:r>
          </a:p>
          <a:p>
            <a:pPr lvl="0" rtl="0">
              <a:spcBef>
                <a:spcPts val="0"/>
              </a:spcBef>
              <a:buNone/>
            </a:pPr>
            <a:endParaRPr/>
          </a:p>
        </p:txBody>
      </p:sp>
      <p:sp>
        <p:nvSpPr>
          <p:cNvPr id="160" name="Shape 16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6</a:t>
            </a:fld>
            <a:endParaRPr lang="en"/>
          </a:p>
        </p:txBody>
      </p:sp>
      <p:sp>
        <p:nvSpPr>
          <p:cNvPr id="161" name="Shape 161"/>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5 — Post-Submission / Lesson 1 — We have submitted our content. Can we go home now?</a:t>
            </a:r>
          </a:p>
        </p:txBody>
      </p:sp>
      <p:sp>
        <p:nvSpPr>
          <p:cNvPr id="162" name="Shape 162"/>
          <p:cNvSpPr txBox="1">
            <a:spLocks noGrp="1"/>
          </p:cNvSpPr>
          <p:nvPr>
            <p:ph type="body" idx="1"/>
          </p:nvPr>
        </p:nvSpPr>
        <p:spPr>
          <a:xfrm>
            <a:off x="4633525" y="1242750"/>
            <a:ext cx="4256700" cy="4372500"/>
          </a:xfrm>
          <a:prstGeom prst="rect">
            <a:avLst/>
          </a:prstGeom>
        </p:spPr>
        <p:txBody>
          <a:bodyPr lIns="91425" tIns="91425" rIns="91425" bIns="91425" anchor="t" anchorCtr="0">
            <a:noAutofit/>
          </a:bodyPr>
          <a:lstStyle/>
          <a:p>
            <a:pPr lvl="0" rtl="0">
              <a:spcBef>
                <a:spcPts val="0"/>
              </a:spcBef>
              <a:buNone/>
            </a:pPr>
            <a:r>
              <a:rPr lang="en" b="1"/>
              <a:t>Preservation environment</a:t>
            </a:r>
          </a:p>
          <a:p>
            <a:pPr marL="457200" lvl="0" indent="-304800" rtl="0">
              <a:spcBef>
                <a:spcPts val="0"/>
              </a:spcBef>
              <a:spcAft>
                <a:spcPts val="0"/>
              </a:spcAft>
              <a:buClr>
                <a:srgbClr val="000000"/>
              </a:buClr>
              <a:buSzPct val="100000"/>
            </a:pPr>
            <a:r>
              <a:rPr lang="en" sz="1200">
                <a:solidFill>
                  <a:srgbClr val="000000"/>
                </a:solidFill>
              </a:rPr>
              <a:t>Setting submission requirements</a:t>
            </a:r>
          </a:p>
          <a:p>
            <a:pPr marL="457200" lvl="0" indent="-304800" rtl="0">
              <a:spcBef>
                <a:spcPts val="0"/>
              </a:spcBef>
              <a:spcAft>
                <a:spcPts val="0"/>
              </a:spcAft>
              <a:buClr>
                <a:srgbClr val="000000"/>
              </a:buClr>
              <a:buSzPct val="100000"/>
            </a:pPr>
            <a:r>
              <a:rPr lang="en" sz="1200">
                <a:solidFill>
                  <a:srgbClr val="000000"/>
                </a:solidFill>
              </a:rPr>
              <a:t>Setting preservation levels</a:t>
            </a:r>
          </a:p>
          <a:p>
            <a:pPr marL="457200" lvl="0" indent="-304800" rtl="0">
              <a:spcBef>
                <a:spcPts val="0"/>
              </a:spcBef>
              <a:spcAft>
                <a:spcPts val="0"/>
              </a:spcAft>
              <a:buClr>
                <a:srgbClr val="000000"/>
              </a:buClr>
              <a:buSzPct val="100000"/>
            </a:pPr>
            <a:r>
              <a:rPr lang="en" sz="1200">
                <a:solidFill>
                  <a:srgbClr val="000000"/>
                </a:solidFill>
              </a:rPr>
              <a:t>Ingest</a:t>
            </a:r>
          </a:p>
          <a:p>
            <a:pPr marL="457200" lvl="0" indent="-304800" rtl="0">
              <a:spcBef>
                <a:spcPts val="0"/>
              </a:spcBef>
              <a:spcAft>
                <a:spcPts val="0"/>
              </a:spcAft>
              <a:buClr>
                <a:srgbClr val="000000"/>
              </a:buClr>
              <a:buSzPct val="100000"/>
            </a:pPr>
            <a:r>
              <a:rPr lang="en" sz="1200">
                <a:solidFill>
                  <a:srgbClr val="000000"/>
                </a:solidFill>
              </a:rPr>
              <a:t>Backup and replication</a:t>
            </a:r>
          </a:p>
          <a:p>
            <a:pPr marL="457200" lvl="0" indent="-304800" rtl="0">
              <a:spcBef>
                <a:spcPts val="0"/>
              </a:spcBef>
              <a:spcAft>
                <a:spcPts val="0"/>
              </a:spcAft>
              <a:buClr>
                <a:srgbClr val="000000"/>
              </a:buClr>
              <a:buSzPct val="100000"/>
            </a:pPr>
            <a:r>
              <a:rPr lang="en" sz="1200">
                <a:solidFill>
                  <a:srgbClr val="000000"/>
                </a:solidFill>
              </a:rPr>
              <a:t>Disaster planning</a:t>
            </a:r>
          </a:p>
          <a:p>
            <a:pPr marL="457200" lvl="0" indent="-304800" rtl="0">
              <a:spcBef>
                <a:spcPts val="0"/>
              </a:spcBef>
              <a:spcAft>
                <a:spcPts val="0"/>
              </a:spcAft>
              <a:buClr>
                <a:srgbClr val="000000"/>
              </a:buClr>
              <a:buSzPct val="100000"/>
            </a:pPr>
            <a:r>
              <a:rPr lang="en" sz="1200">
                <a:solidFill>
                  <a:srgbClr val="000000"/>
                </a:solidFill>
              </a:rPr>
              <a:t>Testing of backups and DR copies</a:t>
            </a:r>
          </a:p>
          <a:p>
            <a:pPr marL="457200" lvl="0" indent="-304800" rtl="0">
              <a:spcBef>
                <a:spcPts val="0"/>
              </a:spcBef>
              <a:spcAft>
                <a:spcPts val="0"/>
              </a:spcAft>
              <a:buClr>
                <a:srgbClr val="000000"/>
              </a:buClr>
              <a:buSzPct val="100000"/>
            </a:pPr>
            <a:r>
              <a:rPr lang="en" sz="1200">
                <a:solidFill>
                  <a:srgbClr val="000000"/>
                </a:solidFill>
              </a:rPr>
              <a:t>Fixity checking and logging</a:t>
            </a:r>
          </a:p>
          <a:p>
            <a:pPr marL="457200" lvl="0" indent="-304800" rtl="0">
              <a:spcBef>
                <a:spcPts val="0"/>
              </a:spcBef>
              <a:spcAft>
                <a:spcPts val="0"/>
              </a:spcAft>
              <a:buClr>
                <a:srgbClr val="000000"/>
              </a:buClr>
              <a:buSzPct val="100000"/>
            </a:pPr>
            <a:r>
              <a:rPr lang="en" sz="1200">
                <a:solidFill>
                  <a:srgbClr val="000000"/>
                </a:solidFill>
              </a:rPr>
              <a:t>Maintaining AIP version history</a:t>
            </a:r>
          </a:p>
          <a:p>
            <a:pPr marL="457200" lvl="0" indent="-304800" rtl="0">
              <a:spcBef>
                <a:spcPts val="0"/>
              </a:spcBef>
              <a:spcAft>
                <a:spcPts val="0"/>
              </a:spcAft>
              <a:buClr>
                <a:srgbClr val="000000"/>
              </a:buClr>
              <a:buSzPct val="100000"/>
            </a:pPr>
            <a:r>
              <a:rPr lang="en" sz="1200">
                <a:solidFill>
                  <a:srgbClr val="000000"/>
                </a:solidFill>
              </a:rPr>
              <a:t>Reporting fixity results</a:t>
            </a:r>
          </a:p>
          <a:p>
            <a:pPr marL="457200" lvl="0" indent="-304800" rtl="0">
              <a:spcBef>
                <a:spcPts val="0"/>
              </a:spcBef>
              <a:spcAft>
                <a:spcPts val="0"/>
              </a:spcAft>
              <a:buClr>
                <a:srgbClr val="000000"/>
              </a:buClr>
              <a:buSzPct val="100000"/>
            </a:pPr>
            <a:r>
              <a:rPr lang="en" sz="1200">
                <a:solidFill>
                  <a:srgbClr val="000000"/>
                </a:solidFill>
              </a:rPr>
              <a:t>Determining action in case of fixity failure</a:t>
            </a:r>
          </a:p>
          <a:p>
            <a:pPr marL="457200" lvl="0" indent="-304800" rtl="0">
              <a:spcBef>
                <a:spcPts val="0"/>
              </a:spcBef>
              <a:spcAft>
                <a:spcPts val="0"/>
              </a:spcAft>
              <a:buClr>
                <a:srgbClr val="000000"/>
              </a:buClr>
              <a:buSzPct val="100000"/>
            </a:pPr>
            <a:r>
              <a:rPr lang="en" sz="1200">
                <a:solidFill>
                  <a:srgbClr val="000000"/>
                </a:solidFill>
              </a:rPr>
              <a:t>Reporting service disruptions and outages</a:t>
            </a:r>
          </a:p>
          <a:p>
            <a:pPr marL="457200" lvl="0" indent="-304800" rtl="0">
              <a:spcBef>
                <a:spcPts val="0"/>
              </a:spcBef>
              <a:spcAft>
                <a:spcPts val="0"/>
              </a:spcAft>
              <a:buClr>
                <a:srgbClr val="000000"/>
              </a:buClr>
              <a:buSzPct val="100000"/>
            </a:pPr>
            <a:r>
              <a:rPr lang="en" sz="1200">
                <a:solidFill>
                  <a:srgbClr val="000000"/>
                </a:solidFill>
              </a:rPr>
              <a:t>Maintaining and updating hardware</a:t>
            </a:r>
          </a:p>
          <a:p>
            <a:pPr marL="457200" lvl="0" indent="-304800" rtl="0">
              <a:spcBef>
                <a:spcPts val="0"/>
              </a:spcBef>
              <a:spcAft>
                <a:spcPts val="0"/>
              </a:spcAft>
              <a:buClr>
                <a:srgbClr val="000000"/>
              </a:buClr>
              <a:buSzPct val="100000"/>
            </a:pPr>
            <a:r>
              <a:rPr lang="en" sz="1200">
                <a:solidFill>
                  <a:srgbClr val="000000"/>
                </a:solidFill>
              </a:rPr>
              <a:t>Logging and metadata creation for all events: ingest, fixity checks, file repair, requests, versioning, etc.</a:t>
            </a:r>
          </a:p>
          <a:p>
            <a:pPr marL="457200" lvl="0" indent="-304800" rtl="0">
              <a:spcBef>
                <a:spcPts val="0"/>
              </a:spcBef>
              <a:spcAft>
                <a:spcPts val="0"/>
              </a:spcAft>
              <a:buClr>
                <a:srgbClr val="000000"/>
              </a:buClr>
              <a:buSzPct val="100000"/>
            </a:pPr>
            <a:r>
              <a:rPr lang="en" sz="1200">
                <a:solidFill>
                  <a:srgbClr val="000000"/>
                </a:solidFill>
              </a:rPr>
              <a:t>Access</a:t>
            </a:r>
          </a:p>
          <a:p>
            <a:pPr marL="457200" lvl="0" indent="-304800" rtl="0">
              <a:spcBef>
                <a:spcPts val="0"/>
              </a:spcBef>
              <a:spcAft>
                <a:spcPts val="0"/>
              </a:spcAft>
              <a:buClr>
                <a:srgbClr val="000000"/>
              </a:buClr>
              <a:buSzPct val="100000"/>
            </a:pPr>
            <a:r>
              <a:rPr lang="en" sz="1200">
                <a:solidFill>
                  <a:srgbClr val="000000"/>
                </a:solidFill>
              </a:rPr>
              <a:t>Physical and virtual security</a:t>
            </a:r>
          </a:p>
          <a:p>
            <a:pPr marL="457200" lvl="0" indent="-304800" rtl="0">
              <a:spcBef>
                <a:spcPts val="0"/>
              </a:spcBef>
              <a:spcAft>
                <a:spcPts val="0"/>
              </a:spcAft>
              <a:buClr>
                <a:srgbClr val="000000"/>
              </a:buClr>
              <a:buSzPct val="100000"/>
            </a:pPr>
            <a:r>
              <a:rPr lang="en" sz="1200">
                <a:solidFill>
                  <a:srgbClr val="000000"/>
                </a:solidFill>
              </a:rPr>
              <a:t>Delivery of content and metadata to submitters</a:t>
            </a:r>
          </a:p>
          <a:p>
            <a:pPr marL="457200" lvl="0" indent="-304800" rtl="0">
              <a:spcBef>
                <a:spcPts val="0"/>
              </a:spcBef>
              <a:spcAft>
                <a:spcPts val="0"/>
              </a:spcAft>
              <a:buClr>
                <a:srgbClr val="000000"/>
              </a:buClr>
              <a:buSzPct val="100000"/>
            </a:pPr>
            <a:r>
              <a:rPr lang="en" sz="1200">
                <a:solidFill>
                  <a:srgbClr val="000000"/>
                </a:solidFill>
              </a:rPr>
              <a:t>Notifying submitters when capacities are reached</a:t>
            </a:r>
          </a:p>
          <a:p>
            <a:pPr marL="457200" lvl="0" indent="-304800" rtl="0">
              <a:spcBef>
                <a:spcPts val="0"/>
              </a:spcBef>
              <a:spcAft>
                <a:spcPts val="0"/>
              </a:spcAft>
              <a:buClr>
                <a:srgbClr val="000000"/>
              </a:buClr>
              <a:buSzPct val="100000"/>
            </a:pPr>
            <a:r>
              <a:rPr lang="en" sz="1200">
                <a:solidFill>
                  <a:srgbClr val="000000"/>
                </a:solidFill>
              </a:rPr>
              <a:t>Succession planning (e.g., what should happen if we go out of business?)</a:t>
            </a:r>
          </a:p>
          <a:p>
            <a:pPr marL="457200" lvl="0" indent="-304800" rtl="0">
              <a:spcBef>
                <a:spcPts val="0"/>
              </a:spcBef>
              <a:spcAft>
                <a:spcPts val="0"/>
              </a:spcAft>
              <a:buClr>
                <a:srgbClr val="000000"/>
              </a:buClr>
              <a:buSzPct val="100000"/>
            </a:pPr>
            <a:r>
              <a:rPr lang="en" sz="1200">
                <a:solidFill>
                  <a:srgbClr val="000000"/>
                </a:solidFill>
              </a:rPr>
              <a:t>Managing and communicating changes to services</a:t>
            </a:r>
          </a:p>
          <a:p>
            <a:pPr lvl="0" rtl="0">
              <a:spcBef>
                <a:spcPts val="0"/>
              </a:spcBef>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Concerns of each entity</a:t>
            </a:r>
          </a:p>
        </p:txBody>
      </p:sp>
      <p:sp>
        <p:nvSpPr>
          <p:cNvPr id="168" name="Shape 168"/>
          <p:cNvSpPr txBox="1">
            <a:spLocks noGrp="1"/>
          </p:cNvSpPr>
          <p:nvPr>
            <p:ph type="body" idx="1"/>
          </p:nvPr>
        </p:nvSpPr>
        <p:spPr>
          <a:xfrm>
            <a:off x="311700" y="1719325"/>
            <a:ext cx="4256700" cy="4372500"/>
          </a:xfrm>
          <a:prstGeom prst="rect">
            <a:avLst/>
          </a:prstGeom>
        </p:spPr>
        <p:txBody>
          <a:bodyPr lIns="91425" tIns="91425" rIns="91425" bIns="91425" anchor="t" anchorCtr="0">
            <a:noAutofit/>
          </a:bodyPr>
          <a:lstStyle/>
          <a:p>
            <a:pPr lvl="0" rtl="0">
              <a:spcBef>
                <a:spcPts val="0"/>
              </a:spcBef>
              <a:buNone/>
            </a:pPr>
            <a:r>
              <a:rPr lang="en" b="1"/>
              <a:t>Submitter</a:t>
            </a:r>
          </a:p>
          <a:p>
            <a:pPr marL="457200" lvl="0" indent="-228600" rtl="0">
              <a:spcBef>
                <a:spcPts val="0"/>
              </a:spcBef>
            </a:pPr>
            <a:r>
              <a:rPr lang="en"/>
              <a:t>Being able to trust the service</a:t>
            </a:r>
          </a:p>
          <a:p>
            <a:pPr marL="457200" lvl="0" indent="-228600" rtl="0">
              <a:spcBef>
                <a:spcPts val="0"/>
              </a:spcBef>
            </a:pPr>
            <a:r>
              <a:rPr lang="en"/>
              <a:t>No data loss</a:t>
            </a:r>
          </a:p>
          <a:p>
            <a:pPr marL="457200" lvl="0" indent="-228600" rtl="0">
              <a:spcBef>
                <a:spcPts val="0"/>
              </a:spcBef>
            </a:pPr>
            <a:r>
              <a:rPr lang="en"/>
              <a:t>Retrieving what was submitted</a:t>
            </a:r>
          </a:p>
          <a:p>
            <a:pPr marL="457200" lvl="0" indent="-228600" rtl="0">
              <a:spcBef>
                <a:spcPts val="0"/>
              </a:spcBef>
            </a:pPr>
            <a:r>
              <a:rPr lang="en"/>
              <a:t>Internal data management</a:t>
            </a:r>
          </a:p>
          <a:p>
            <a:pPr marL="457200" lvl="0" indent="-228600" rtl="0">
              <a:spcBef>
                <a:spcPts val="0"/>
              </a:spcBef>
            </a:pPr>
            <a:r>
              <a:rPr lang="en"/>
              <a:t>Servicing users</a:t>
            </a:r>
          </a:p>
          <a:p>
            <a:pPr lvl="0" rtl="0">
              <a:spcBef>
                <a:spcPts val="0"/>
              </a:spcBef>
              <a:buNone/>
            </a:pPr>
            <a:endParaRPr/>
          </a:p>
        </p:txBody>
      </p:sp>
      <p:sp>
        <p:nvSpPr>
          <p:cNvPr id="169" name="Shape 16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7</a:t>
            </a:fld>
            <a:endParaRPr lang="en"/>
          </a:p>
        </p:txBody>
      </p:sp>
      <p:sp>
        <p:nvSpPr>
          <p:cNvPr id="170" name="Shape 170"/>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5 — Post-Submission / Lesson 1 — We have submitted our content. Can we go home now?</a:t>
            </a:r>
          </a:p>
        </p:txBody>
      </p:sp>
      <p:sp>
        <p:nvSpPr>
          <p:cNvPr id="171" name="Shape 171"/>
          <p:cNvSpPr txBox="1">
            <a:spLocks noGrp="1"/>
          </p:cNvSpPr>
          <p:nvPr>
            <p:ph type="body" idx="1"/>
          </p:nvPr>
        </p:nvSpPr>
        <p:spPr>
          <a:xfrm>
            <a:off x="4696525" y="1719325"/>
            <a:ext cx="4256700" cy="4372500"/>
          </a:xfrm>
          <a:prstGeom prst="rect">
            <a:avLst/>
          </a:prstGeom>
        </p:spPr>
        <p:txBody>
          <a:bodyPr lIns="91425" tIns="91425" rIns="91425" bIns="91425" anchor="t" anchorCtr="0">
            <a:noAutofit/>
          </a:bodyPr>
          <a:lstStyle/>
          <a:p>
            <a:pPr lvl="0" rtl="0">
              <a:spcBef>
                <a:spcPts val="0"/>
              </a:spcBef>
              <a:buNone/>
            </a:pPr>
            <a:r>
              <a:rPr lang="en" b="1"/>
              <a:t>Preservation environment</a:t>
            </a:r>
          </a:p>
          <a:p>
            <a:pPr marL="457200" lvl="0" indent="-228600" rtl="0">
              <a:spcBef>
                <a:spcPts val="0"/>
              </a:spcBef>
            </a:pPr>
            <a:r>
              <a:rPr lang="en"/>
              <a:t>No data loss</a:t>
            </a:r>
          </a:p>
          <a:p>
            <a:pPr marL="457200" lvl="0" indent="-228600" rtl="0">
              <a:spcBef>
                <a:spcPts val="0"/>
              </a:spcBef>
            </a:pPr>
            <a:r>
              <a:rPr lang="en"/>
              <a:t>Meeting users needs</a:t>
            </a:r>
          </a:p>
          <a:p>
            <a:pPr marL="457200" lvl="0" indent="-228600" rtl="0">
              <a:spcBef>
                <a:spcPts val="0"/>
              </a:spcBef>
            </a:pPr>
            <a:r>
              <a:rPr lang="en"/>
              <a:t>Staying “in business”</a:t>
            </a:r>
          </a:p>
          <a:p>
            <a:pPr marL="457200" lvl="0" indent="-228600" rtl="0">
              <a:spcBef>
                <a:spcPts val="0"/>
              </a:spcBef>
            </a:pPr>
            <a:r>
              <a:rPr lang="en"/>
              <a:t>Keeping users trust</a:t>
            </a:r>
          </a:p>
          <a:p>
            <a:pPr lvl="0" rtl="0">
              <a:spcBef>
                <a:spcPts val="0"/>
              </a:spcBef>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311700" y="456841"/>
            <a:ext cx="8520600" cy="763500"/>
          </a:xfrm>
          <a:prstGeom prst="rect">
            <a:avLst/>
          </a:prstGeom>
        </p:spPr>
        <p:txBody>
          <a:bodyPr lIns="91425" tIns="91425" rIns="91425" bIns="91425" anchor="t" anchorCtr="0">
            <a:noAutofit/>
          </a:bodyPr>
          <a:lstStyle/>
          <a:p>
            <a:pPr lvl="0">
              <a:spcBef>
                <a:spcPts val="0"/>
              </a:spcBef>
              <a:buNone/>
            </a:pPr>
            <a:r>
              <a:rPr lang="en" b="1"/>
              <a:t>Exercise: </a:t>
            </a:r>
            <a:r>
              <a:rPr lang="en"/>
              <a:t>Comparing responsibilities of different scenarios</a:t>
            </a:r>
          </a:p>
        </p:txBody>
      </p:sp>
      <p:sp>
        <p:nvSpPr>
          <p:cNvPr id="177" name="Shape 177"/>
          <p:cNvSpPr txBox="1">
            <a:spLocks noGrp="1"/>
          </p:cNvSpPr>
          <p:nvPr>
            <p:ph type="body" idx="1"/>
          </p:nvPr>
        </p:nvSpPr>
        <p:spPr>
          <a:xfrm>
            <a:off x="259175" y="1467575"/>
            <a:ext cx="8520600" cy="4088700"/>
          </a:xfrm>
          <a:prstGeom prst="rect">
            <a:avLst/>
          </a:prstGeom>
        </p:spPr>
        <p:txBody>
          <a:bodyPr lIns="91425" tIns="91425" rIns="91425" bIns="91425" anchor="t" anchorCtr="0">
            <a:noAutofit/>
          </a:bodyPr>
          <a:lstStyle/>
          <a:p>
            <a:pPr lvl="0">
              <a:spcBef>
                <a:spcPts val="0"/>
              </a:spcBef>
              <a:buNone/>
            </a:pPr>
            <a:r>
              <a:rPr lang="en" sz="2400" b="1">
                <a:solidFill>
                  <a:srgbClr val="FFFFFF"/>
                </a:solidFill>
              </a:rPr>
              <a:t>Type:</a:t>
            </a:r>
            <a:r>
              <a:rPr lang="en" sz="2400">
                <a:solidFill>
                  <a:srgbClr val="FFFFFF"/>
                </a:solidFill>
              </a:rPr>
              <a:t> Group disc</a:t>
            </a:r>
            <a:r>
              <a:rPr lang="en"/>
              <a:t>ussion</a:t>
            </a:r>
          </a:p>
          <a:p>
            <a:pPr lvl="0">
              <a:spcBef>
                <a:spcPts val="0"/>
              </a:spcBef>
              <a:buNone/>
            </a:pPr>
            <a:r>
              <a:rPr lang="en" sz="2400" b="1">
                <a:solidFill>
                  <a:srgbClr val="FFFFFF"/>
                </a:solidFill>
              </a:rPr>
              <a:t>Goal: </a:t>
            </a:r>
            <a:r>
              <a:rPr lang="en"/>
              <a:t>Consider breakdown of responsibilities for different preservation scenarios</a:t>
            </a:r>
          </a:p>
          <a:p>
            <a:pPr lvl="0">
              <a:spcBef>
                <a:spcPts val="0"/>
              </a:spcBef>
              <a:spcAft>
                <a:spcPts val="0"/>
              </a:spcAft>
              <a:buNone/>
            </a:pPr>
            <a:r>
              <a:rPr lang="en" sz="2400" b="1">
                <a:solidFill>
                  <a:srgbClr val="FFFFFF"/>
                </a:solidFill>
              </a:rPr>
              <a:t>Description:</a:t>
            </a:r>
          </a:p>
          <a:p>
            <a:pPr marL="457200" lvl="0" indent="-311150" rtl="0">
              <a:spcBef>
                <a:spcPts val="0"/>
              </a:spcBef>
              <a:spcAft>
                <a:spcPts val="0"/>
              </a:spcAft>
              <a:buClr>
                <a:srgbClr val="FFFFFF"/>
              </a:buClr>
              <a:buSzPct val="100000"/>
            </a:pPr>
            <a:r>
              <a:rPr lang="en" sz="1300">
                <a:solidFill>
                  <a:srgbClr val="FFFFFF"/>
                </a:solidFill>
              </a:rPr>
              <a:t>Revisit the different types of preservation services described in Module 1, Lesson 1</a:t>
            </a:r>
          </a:p>
          <a:p>
            <a:pPr marL="457200" lvl="0" indent="-311150" rtl="0">
              <a:spcBef>
                <a:spcPts val="0"/>
              </a:spcBef>
              <a:spcAft>
                <a:spcPts val="0"/>
              </a:spcAft>
              <a:buClr>
                <a:srgbClr val="FFFFFF"/>
              </a:buClr>
              <a:buSzPct val="100000"/>
            </a:pPr>
            <a:r>
              <a:rPr lang="en" sz="1300">
                <a:solidFill>
                  <a:srgbClr val="FFFFFF"/>
                </a:solidFill>
              </a:rPr>
              <a:t>On a whiteboard or set of flip charts, create a heading for 5 different types of services:</a:t>
            </a:r>
          </a:p>
          <a:p>
            <a:pPr marL="914400" lvl="1" indent="-311150" rtl="0">
              <a:spcBef>
                <a:spcPts val="0"/>
              </a:spcBef>
              <a:spcAft>
                <a:spcPts val="0"/>
              </a:spcAft>
              <a:buClr>
                <a:srgbClr val="FFFFFF"/>
              </a:buClr>
              <a:buSzPct val="100000"/>
            </a:pPr>
            <a:r>
              <a:rPr lang="en" sz="1300">
                <a:solidFill>
                  <a:srgbClr val="FFFFFF"/>
                </a:solidFill>
              </a:rPr>
              <a:t>In-house preservation environment</a:t>
            </a:r>
          </a:p>
          <a:p>
            <a:pPr marL="914400" lvl="1" indent="-311150" rtl="0">
              <a:spcBef>
                <a:spcPts val="0"/>
              </a:spcBef>
              <a:spcAft>
                <a:spcPts val="0"/>
              </a:spcAft>
              <a:buClr>
                <a:srgbClr val="FFFFFF"/>
              </a:buClr>
              <a:buSzPct val="100000"/>
            </a:pPr>
            <a:r>
              <a:rPr lang="en" sz="1300">
                <a:solidFill>
                  <a:srgbClr val="FFFFFF"/>
                </a:solidFill>
              </a:rPr>
              <a:t>Preservation service provider (e.g., Chronopolis)</a:t>
            </a:r>
          </a:p>
          <a:p>
            <a:pPr marL="914400" lvl="1" indent="-311150" rtl="0">
              <a:spcBef>
                <a:spcPts val="0"/>
              </a:spcBef>
              <a:spcAft>
                <a:spcPts val="0"/>
              </a:spcAft>
              <a:buClr>
                <a:srgbClr val="FFFFFF"/>
              </a:buClr>
              <a:buSzPct val="100000"/>
            </a:pPr>
            <a:r>
              <a:rPr lang="en" sz="1300">
                <a:solidFill>
                  <a:srgbClr val="FFFFFF"/>
                </a:solidFill>
              </a:rPr>
              <a:t>Cloud-based preservation platform (e.g., Preservica cloud)</a:t>
            </a:r>
          </a:p>
          <a:p>
            <a:pPr marL="914400" lvl="1" indent="-311150" rtl="0">
              <a:spcBef>
                <a:spcPts val="0"/>
              </a:spcBef>
              <a:spcAft>
                <a:spcPts val="0"/>
              </a:spcAft>
              <a:buClr>
                <a:srgbClr val="FFFFFF"/>
              </a:buClr>
              <a:buSzPct val="100000"/>
            </a:pPr>
            <a:r>
              <a:rPr lang="en" sz="1300">
                <a:solidFill>
                  <a:srgbClr val="FFFFFF"/>
                </a:solidFill>
              </a:rPr>
              <a:t>Cloud storage (e.g., AWS)</a:t>
            </a:r>
          </a:p>
          <a:p>
            <a:pPr marL="914400" lvl="1" indent="-311150" rtl="0">
              <a:spcBef>
                <a:spcPts val="0"/>
              </a:spcBef>
              <a:spcAft>
                <a:spcPts val="0"/>
              </a:spcAft>
              <a:buClr>
                <a:srgbClr val="FFFFFF"/>
              </a:buClr>
              <a:buSzPct val="100000"/>
            </a:pPr>
            <a:r>
              <a:rPr lang="en" sz="1300">
                <a:solidFill>
                  <a:srgbClr val="FFFFFF"/>
                </a:solidFill>
              </a:rPr>
              <a:t>Consortium (e.g., DPN)</a:t>
            </a:r>
          </a:p>
          <a:p>
            <a:pPr marL="457200" lvl="0" indent="-311150" rtl="0">
              <a:spcBef>
                <a:spcPts val="0"/>
              </a:spcBef>
              <a:spcAft>
                <a:spcPts val="0"/>
              </a:spcAft>
              <a:buClr>
                <a:srgbClr val="FFFFFF"/>
              </a:buClr>
              <a:buSzPct val="100000"/>
            </a:pPr>
            <a:r>
              <a:rPr lang="en" sz="1300">
                <a:solidFill>
                  <a:srgbClr val="FFFFFF"/>
                </a:solidFill>
              </a:rPr>
              <a:t>Provide participants with a set of post-its</a:t>
            </a:r>
          </a:p>
          <a:p>
            <a:pPr marL="457200" lvl="0" indent="-311150" rtl="0">
              <a:spcBef>
                <a:spcPts val="0"/>
              </a:spcBef>
              <a:spcAft>
                <a:spcPts val="0"/>
              </a:spcAft>
              <a:buClr>
                <a:srgbClr val="FFFFFF"/>
              </a:buClr>
              <a:buSzPct val="100000"/>
            </a:pPr>
            <a:r>
              <a:rPr lang="en" sz="1300">
                <a:solidFill>
                  <a:srgbClr val="FFFFFF"/>
                </a:solidFill>
              </a:rPr>
              <a:t>Participants each write 2-3 key responsibilities for each scenario and post them on the board/paper </a:t>
            </a:r>
            <a:r>
              <a:rPr lang="en" sz="1300"/>
              <a:t>—</a:t>
            </a:r>
            <a:r>
              <a:rPr lang="en" sz="1300">
                <a:solidFill>
                  <a:srgbClr val="FFFFFF"/>
                </a:solidFill>
              </a:rPr>
              <a:t> using a list created during Topic 1 (on screen)</a:t>
            </a:r>
          </a:p>
          <a:p>
            <a:pPr marL="457200" lvl="0" indent="-311150" rtl="0">
              <a:spcBef>
                <a:spcPts val="0"/>
              </a:spcBef>
              <a:spcAft>
                <a:spcPts val="0"/>
              </a:spcAft>
              <a:buClr>
                <a:srgbClr val="FFFFFF"/>
              </a:buClr>
              <a:buSzPct val="100000"/>
            </a:pPr>
            <a:r>
              <a:rPr lang="en" sz="1300">
                <a:solidFill>
                  <a:srgbClr val="FFFFFF"/>
                </a:solidFill>
              </a:rPr>
              <a:t>Facilitator clusters similarities/repeats and then discuss the results a group:</a:t>
            </a:r>
          </a:p>
          <a:p>
            <a:pPr marL="914400" lvl="1" indent="-311150" rtl="0">
              <a:spcBef>
                <a:spcPts val="0"/>
              </a:spcBef>
              <a:spcAft>
                <a:spcPts val="0"/>
              </a:spcAft>
              <a:buClr>
                <a:srgbClr val="FFFFFF"/>
              </a:buClr>
              <a:buSzPct val="100000"/>
            </a:pPr>
            <a:r>
              <a:rPr lang="en" sz="1300">
                <a:solidFill>
                  <a:srgbClr val="FFFFFF"/>
                </a:solidFill>
              </a:rPr>
              <a:t>What are the major differences?</a:t>
            </a:r>
          </a:p>
        </p:txBody>
      </p:sp>
      <p:sp>
        <p:nvSpPr>
          <p:cNvPr id="178" name="Shape 17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FFFFFF"/>
                </a:solidFill>
              </a:rPr>
              <a:t>8</a:t>
            </a:fld>
            <a:endParaRPr lang="en">
              <a:solidFill>
                <a:srgbClr val="FFFFFF"/>
              </a:solidFill>
            </a:endParaRPr>
          </a:p>
        </p:txBody>
      </p:sp>
      <p:sp>
        <p:nvSpPr>
          <p:cNvPr id="179" name="Shape 179"/>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5 — Post-Submission / Lesson 1 — We have submitted our content. Can we go home now?</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2</a:t>
            </a:r>
            <a:r>
              <a:rPr lang="en" b="1"/>
              <a:t>: </a:t>
            </a:r>
            <a:r>
              <a:rPr lang="en"/>
              <a:t>Service Level Agreements</a:t>
            </a:r>
          </a:p>
        </p:txBody>
      </p:sp>
      <p:sp>
        <p:nvSpPr>
          <p:cNvPr id="185" name="Shape 18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9</a:t>
            </a:fld>
            <a:endParaRPr lang="en"/>
          </a:p>
        </p:txBody>
      </p:sp>
    </p:spTree>
  </p:cSld>
  <p:clrMapOvr>
    <a:masterClrMapping/>
  </p:clrMapOvr>
</p:sld>
</file>

<file path=ppt/theme/theme1.xml><?xml version="1.0" encoding="utf-8"?>
<a:theme xmlns:a="http://schemas.openxmlformats.org/drawingml/2006/main"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1914</Words>
  <Application>Microsoft Macintosh PowerPoint</Application>
  <PresentationFormat>On-screen Show (4:3)</PresentationFormat>
  <Paragraphs>243</Paragraphs>
  <Slides>20</Slides>
  <Notes>20</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20</vt:i4>
      </vt:variant>
    </vt:vector>
  </HeadingPairs>
  <TitlesOfParts>
    <vt:vector size="23" baseType="lpstr">
      <vt:lpstr>Arial</vt:lpstr>
      <vt:lpstr>simple-dark-2</vt:lpstr>
      <vt:lpstr>simple-dark-2</vt:lpstr>
      <vt:lpstr>Module 5 —  Post-Submission</vt:lpstr>
      <vt:lpstr>PowerPoint Presentation</vt:lpstr>
      <vt:lpstr>Module Goals</vt:lpstr>
      <vt:lpstr>Lesson 1: We have submitted our content. Can we go home now?</vt:lpstr>
      <vt:lpstr>Determining ongoing responsibilities of the submitter vs. the preservation environment</vt:lpstr>
      <vt:lpstr>Potential responsibilities</vt:lpstr>
      <vt:lpstr>Concerns of each entity</vt:lpstr>
      <vt:lpstr>Exercise: Comparing responsibilities of different scenarios</vt:lpstr>
      <vt:lpstr>Lesson 2: Service Level Agreements</vt:lpstr>
      <vt:lpstr>What is an SLA?</vt:lpstr>
      <vt:lpstr>What does an SLA cover?</vt:lpstr>
      <vt:lpstr>How should you determine what should go into an SLA?</vt:lpstr>
      <vt:lpstr>Who should be responsible for negotiating an SLA?</vt:lpstr>
      <vt:lpstr>Exercise: Reviewing SLAs</vt:lpstr>
      <vt:lpstr>Lesson 3: Determining Roles and Responsibilities</vt:lpstr>
      <vt:lpstr>Bottleneck check! </vt:lpstr>
      <vt:lpstr>Exercise: Determining roles and responsibilities</vt:lpstr>
      <vt:lpstr>Exercise: Creating SIPs at Org XYZ</vt:lpstr>
      <vt:lpstr>Lesson 4: Creating a Program</vt:lpstr>
      <vt:lpstr>Exercise: A Programmatic Approach to Preservation Management</vt:lpstr>
    </vt:vector>
  </TitlesOfParts>
  <Manager/>
  <Company/>
  <LinksUpToDate>false</LinksUpToDate>
  <SharedDoc>false</SharedDoc>
  <HyperlinkBase/>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5 —  Post-Submission</dc:title>
  <dc:subject/>
  <dc:creator>AVPreserve</dc:creator>
  <cp:keywords/>
  <dc:description/>
  <cp:lastModifiedBy>Molinaro, Mary</cp:lastModifiedBy>
  <cp:revision>3</cp:revision>
  <dcterms:modified xsi:type="dcterms:W3CDTF">2017-05-18T22:13:34Z</dcterms:modified>
  <cp:category/>
</cp:coreProperties>
</file>